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9" r:id="rId3"/>
    <p:sldId id="261" r:id="rId4"/>
    <p:sldId id="264" r:id="rId5"/>
    <p:sldId id="266" r:id="rId6"/>
    <p:sldId id="265" r:id="rId7"/>
    <p:sldId id="263" r:id="rId8"/>
    <p:sldId id="262" r:id="rId9"/>
    <p:sldId id="257" r:id="rId10"/>
    <p:sldId id="271" r:id="rId11"/>
    <p:sldId id="273" r:id="rId12"/>
    <p:sldId id="272" r:id="rId13"/>
    <p:sldId id="260" r:id="rId14"/>
    <p:sldId id="258" r:id="rId15"/>
    <p:sldId id="270" r:id="rId16"/>
    <p:sldId id="267" r:id="rId17"/>
    <p:sldId id="268" r:id="rId18"/>
    <p:sldId id="269" r:id="rId19"/>
    <p:sldId id="274"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F79CAD-1B7C-4A0E-81FA-F27B2E15E883}" v="111" dt="2020-06-24T22:05:16.6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ghgate Baptist" userId="412b44582436b8fc" providerId="LiveId" clId="{57F79CAD-1B7C-4A0E-81FA-F27B2E15E883}"/>
    <pc:docChg chg="undo custSel mod addSld delSld modSld sldOrd">
      <pc:chgData name="Highgate Baptist" userId="412b44582436b8fc" providerId="LiveId" clId="{57F79CAD-1B7C-4A0E-81FA-F27B2E15E883}" dt="2020-06-24T22:06:34.497" v="3134" actId="13822"/>
      <pc:docMkLst>
        <pc:docMk/>
      </pc:docMkLst>
      <pc:sldChg chg="addSp delSp modSp mod setBg">
        <pc:chgData name="Highgate Baptist" userId="412b44582436b8fc" providerId="LiveId" clId="{57F79CAD-1B7C-4A0E-81FA-F27B2E15E883}" dt="2020-06-17T13:05:03.878" v="1281" actId="27636"/>
        <pc:sldMkLst>
          <pc:docMk/>
          <pc:sldMk cId="441449673" sldId="258"/>
        </pc:sldMkLst>
        <pc:spChg chg="mod">
          <ac:chgData name="Highgate Baptist" userId="412b44582436b8fc" providerId="LiveId" clId="{57F79CAD-1B7C-4A0E-81FA-F27B2E15E883}" dt="2020-06-17T13:04:57.160" v="1279" actId="207"/>
          <ac:spMkLst>
            <pc:docMk/>
            <pc:sldMk cId="441449673" sldId="258"/>
            <ac:spMk id="3" creationId="{7591B35C-F005-453F-B771-FC808623522B}"/>
          </ac:spMkLst>
        </pc:spChg>
        <pc:spChg chg="del mod">
          <ac:chgData name="Highgate Baptist" userId="412b44582436b8fc" providerId="LiveId" clId="{57F79CAD-1B7C-4A0E-81FA-F27B2E15E883}" dt="2020-06-17T12:54:27.607" v="866" actId="931"/>
          <ac:spMkLst>
            <pc:docMk/>
            <pc:sldMk cId="441449673" sldId="258"/>
            <ac:spMk id="4" creationId="{431F455D-5508-405D-88AD-B26EDBDDCA34}"/>
          </ac:spMkLst>
        </pc:spChg>
        <pc:spChg chg="add del mod">
          <ac:chgData name="Highgate Baptist" userId="412b44582436b8fc" providerId="LiveId" clId="{57F79CAD-1B7C-4A0E-81FA-F27B2E15E883}" dt="2020-06-17T13:05:03.878" v="1281" actId="27636"/>
          <ac:spMkLst>
            <pc:docMk/>
            <pc:sldMk cId="441449673" sldId="258"/>
            <ac:spMk id="10" creationId="{1E5609B8-53F3-40DC-A552-885A1D89F19A}"/>
          </ac:spMkLst>
        </pc:spChg>
        <pc:spChg chg="add del">
          <ac:chgData name="Highgate Baptist" userId="412b44582436b8fc" providerId="LiveId" clId="{57F79CAD-1B7C-4A0E-81FA-F27B2E15E883}" dt="2020-06-17T13:00:47.384" v="890" actId="26606"/>
          <ac:spMkLst>
            <pc:docMk/>
            <pc:sldMk cId="441449673" sldId="258"/>
            <ac:spMk id="13" creationId="{A2679492-7988-4050-9056-542444452411}"/>
          </ac:spMkLst>
        </pc:spChg>
        <pc:spChg chg="add del">
          <ac:chgData name="Highgate Baptist" userId="412b44582436b8fc" providerId="LiveId" clId="{57F79CAD-1B7C-4A0E-81FA-F27B2E15E883}" dt="2020-06-17T13:00:47.384" v="890" actId="26606"/>
          <ac:spMkLst>
            <pc:docMk/>
            <pc:sldMk cId="441449673" sldId="258"/>
            <ac:spMk id="15" creationId="{B091B163-7D61-4891-ABCF-5C13D9C418D0}"/>
          </ac:spMkLst>
        </pc:spChg>
        <pc:spChg chg="add del">
          <ac:chgData name="Highgate Baptist" userId="412b44582436b8fc" providerId="LiveId" clId="{57F79CAD-1B7C-4A0E-81FA-F27B2E15E883}" dt="2020-06-17T13:00:47.384" v="890" actId="26606"/>
          <ac:spMkLst>
            <pc:docMk/>
            <pc:sldMk cId="441449673" sldId="258"/>
            <ac:spMk id="24" creationId="{158B3569-73B2-4D05-8E95-886A6EE17F1F}"/>
          </ac:spMkLst>
        </pc:spChg>
        <pc:spChg chg="add del">
          <ac:chgData name="Highgate Baptist" userId="412b44582436b8fc" providerId="LiveId" clId="{57F79CAD-1B7C-4A0E-81FA-F27B2E15E883}" dt="2020-06-17T13:00:47.384" v="890" actId="26606"/>
          <ac:spMkLst>
            <pc:docMk/>
            <pc:sldMk cId="441449673" sldId="258"/>
            <ac:spMk id="26" creationId="{B71758F4-3F46-45DA-8AC5-4E508DA080BA}"/>
          </ac:spMkLst>
        </pc:spChg>
        <pc:spChg chg="add del">
          <ac:chgData name="Highgate Baptist" userId="412b44582436b8fc" providerId="LiveId" clId="{57F79CAD-1B7C-4A0E-81FA-F27B2E15E883}" dt="2020-06-17T13:00:47.384" v="890" actId="26606"/>
          <ac:spMkLst>
            <pc:docMk/>
            <pc:sldMk cId="441449673" sldId="258"/>
            <ac:spMk id="30" creationId="{8D61482F-F3C5-4D66-8C5D-C6BBE3E1275C}"/>
          </ac:spMkLst>
        </pc:spChg>
        <pc:picChg chg="add mod modCrop">
          <ac:chgData name="Highgate Baptist" userId="412b44582436b8fc" providerId="LiveId" clId="{57F79CAD-1B7C-4A0E-81FA-F27B2E15E883}" dt="2020-06-17T13:00:47.384" v="890" actId="26606"/>
          <ac:picMkLst>
            <pc:docMk/>
            <pc:sldMk cId="441449673" sldId="258"/>
            <ac:picMk id="6" creationId="{71DB3D6D-B0E9-4E6A-AACE-2952F32609B4}"/>
          </ac:picMkLst>
        </pc:picChg>
        <pc:cxnChg chg="add del">
          <ac:chgData name="Highgate Baptist" userId="412b44582436b8fc" providerId="LiveId" clId="{57F79CAD-1B7C-4A0E-81FA-F27B2E15E883}" dt="2020-06-17T13:00:47.384" v="890" actId="26606"/>
          <ac:cxnSpMkLst>
            <pc:docMk/>
            <pc:sldMk cId="441449673" sldId="258"/>
            <ac:cxnSpMk id="17" creationId="{C49DA8F6-BCC1-4447-B54C-57856834B94B}"/>
          </ac:cxnSpMkLst>
        </pc:cxnChg>
        <pc:cxnChg chg="add del">
          <ac:chgData name="Highgate Baptist" userId="412b44582436b8fc" providerId="LiveId" clId="{57F79CAD-1B7C-4A0E-81FA-F27B2E15E883}" dt="2020-06-17T13:00:47.384" v="890" actId="26606"/>
          <ac:cxnSpMkLst>
            <pc:docMk/>
            <pc:sldMk cId="441449673" sldId="258"/>
            <ac:cxnSpMk id="22" creationId="{D1B787A8-0D67-4B7E-9B48-86BD906AB6B5}"/>
          </ac:cxnSpMkLst>
        </pc:cxnChg>
        <pc:cxnChg chg="add del">
          <ac:chgData name="Highgate Baptist" userId="412b44582436b8fc" providerId="LiveId" clId="{57F79CAD-1B7C-4A0E-81FA-F27B2E15E883}" dt="2020-06-17T13:00:47.384" v="890" actId="26606"/>
          <ac:cxnSpMkLst>
            <pc:docMk/>
            <pc:sldMk cId="441449673" sldId="258"/>
            <ac:cxnSpMk id="28" creationId="{56020367-4FD5-4596-8E10-C5F095CD8DBF}"/>
          </ac:cxnSpMkLst>
        </pc:cxnChg>
      </pc:sldChg>
      <pc:sldChg chg="modSp mod">
        <pc:chgData name="Highgate Baptist" userId="412b44582436b8fc" providerId="LiveId" clId="{57F79CAD-1B7C-4A0E-81FA-F27B2E15E883}" dt="2020-06-17T12:49:51.861" v="817" actId="207"/>
        <pc:sldMkLst>
          <pc:docMk/>
          <pc:sldMk cId="618777488" sldId="260"/>
        </pc:sldMkLst>
        <pc:spChg chg="mod">
          <ac:chgData name="Highgate Baptist" userId="412b44582436b8fc" providerId="LiveId" clId="{57F79CAD-1B7C-4A0E-81FA-F27B2E15E883}" dt="2020-06-17T12:49:51.861" v="817" actId="207"/>
          <ac:spMkLst>
            <pc:docMk/>
            <pc:sldMk cId="618777488" sldId="260"/>
            <ac:spMk id="3" creationId="{8D54FA9F-3679-4B3F-B597-02F9C50F9F65}"/>
          </ac:spMkLst>
        </pc:spChg>
        <pc:spChg chg="mod">
          <ac:chgData name="Highgate Baptist" userId="412b44582436b8fc" providerId="LiveId" clId="{57F79CAD-1B7C-4A0E-81FA-F27B2E15E883}" dt="2020-06-17T12:49:40.831" v="816" actId="20577"/>
          <ac:spMkLst>
            <pc:docMk/>
            <pc:sldMk cId="618777488" sldId="260"/>
            <ac:spMk id="4" creationId="{7A56E2DF-B82B-415C-AB8E-CB20AC2192D4}"/>
          </ac:spMkLst>
        </pc:spChg>
      </pc:sldChg>
      <pc:sldChg chg="addSp delSp modSp mod">
        <pc:chgData name="Highgate Baptist" userId="412b44582436b8fc" providerId="LiveId" clId="{57F79CAD-1B7C-4A0E-81FA-F27B2E15E883}" dt="2020-06-24T22:06:34.497" v="3134" actId="13822"/>
        <pc:sldMkLst>
          <pc:docMk/>
          <pc:sldMk cId="2811664724" sldId="263"/>
        </pc:sldMkLst>
        <pc:spChg chg="add mod">
          <ac:chgData name="Highgate Baptist" userId="412b44582436b8fc" providerId="LiveId" clId="{57F79CAD-1B7C-4A0E-81FA-F27B2E15E883}" dt="2020-06-24T22:06:34.497" v="3134" actId="13822"/>
          <ac:spMkLst>
            <pc:docMk/>
            <pc:sldMk cId="2811664724" sldId="263"/>
            <ac:spMk id="3" creationId="{E71C463D-4543-490F-9326-8D0A9C7E4269}"/>
          </ac:spMkLst>
        </pc:spChg>
        <pc:spChg chg="add del mod">
          <ac:chgData name="Highgate Baptist" userId="412b44582436b8fc" providerId="LiveId" clId="{57F79CAD-1B7C-4A0E-81FA-F27B2E15E883}" dt="2020-06-24T22:03:14.738" v="3059" actId="478"/>
          <ac:spMkLst>
            <pc:docMk/>
            <pc:sldMk cId="2811664724" sldId="263"/>
            <ac:spMk id="5" creationId="{835BD292-A18E-40FB-A97A-71676F4F2D61}"/>
          </ac:spMkLst>
        </pc:spChg>
        <pc:spChg chg="add mod">
          <ac:chgData name="Highgate Baptist" userId="412b44582436b8fc" providerId="LiveId" clId="{57F79CAD-1B7C-4A0E-81FA-F27B2E15E883}" dt="2020-06-24T22:04:13.756" v="3098" actId="20577"/>
          <ac:spMkLst>
            <pc:docMk/>
            <pc:sldMk cId="2811664724" sldId="263"/>
            <ac:spMk id="6" creationId="{2A6DFFBB-E06D-491C-9D46-20D0D85007C0}"/>
          </ac:spMkLst>
        </pc:spChg>
        <pc:spChg chg="add mod">
          <ac:chgData name="Highgate Baptist" userId="412b44582436b8fc" providerId="LiveId" clId="{57F79CAD-1B7C-4A0E-81FA-F27B2E15E883}" dt="2020-06-24T22:06:05.955" v="3130" actId="13822"/>
          <ac:spMkLst>
            <pc:docMk/>
            <pc:sldMk cId="2811664724" sldId="263"/>
            <ac:spMk id="7" creationId="{CD55100B-A7F1-4313-9981-8BC5CADA8F6E}"/>
          </ac:spMkLst>
        </pc:spChg>
        <pc:spChg chg="add mod">
          <ac:chgData name="Highgate Baptist" userId="412b44582436b8fc" providerId="LiveId" clId="{57F79CAD-1B7C-4A0E-81FA-F27B2E15E883}" dt="2020-06-24T22:06:11.670" v="3131" actId="13822"/>
          <ac:spMkLst>
            <pc:docMk/>
            <pc:sldMk cId="2811664724" sldId="263"/>
            <ac:spMk id="8" creationId="{42AF39E4-5C9B-4F23-B1E5-B19EA936EB7E}"/>
          </ac:spMkLst>
        </pc:spChg>
        <pc:spChg chg="add mod">
          <ac:chgData name="Highgate Baptist" userId="412b44582436b8fc" providerId="LiveId" clId="{57F79CAD-1B7C-4A0E-81FA-F27B2E15E883}" dt="2020-06-24T22:06:19.517" v="3132" actId="13822"/>
          <ac:spMkLst>
            <pc:docMk/>
            <pc:sldMk cId="2811664724" sldId="263"/>
            <ac:spMk id="9" creationId="{98C5C0A5-E006-43CE-A3B3-F06AFCACE2D2}"/>
          </ac:spMkLst>
        </pc:spChg>
        <pc:spChg chg="add mod">
          <ac:chgData name="Highgate Baptist" userId="412b44582436b8fc" providerId="LiveId" clId="{57F79CAD-1B7C-4A0E-81FA-F27B2E15E883}" dt="2020-06-24T22:06:29.840" v="3133" actId="13822"/>
          <ac:spMkLst>
            <pc:docMk/>
            <pc:sldMk cId="2811664724" sldId="263"/>
            <ac:spMk id="11" creationId="{3F3E76FE-4628-4A33-963F-909C1D4776CA}"/>
          </ac:spMkLst>
        </pc:spChg>
        <pc:spChg chg="add del mod">
          <ac:chgData name="Highgate Baptist" userId="412b44582436b8fc" providerId="LiveId" clId="{57F79CAD-1B7C-4A0E-81FA-F27B2E15E883}" dt="2020-06-24T22:02:54.548" v="3054" actId="478"/>
          <ac:spMkLst>
            <pc:docMk/>
            <pc:sldMk cId="2811664724" sldId="263"/>
            <ac:spMk id="12" creationId="{B0D0DCBA-A31D-439D-9022-5A4810F1FF86}"/>
          </ac:spMkLst>
        </pc:spChg>
        <pc:graphicFrameChg chg="mod">
          <ac:chgData name="Highgate Baptist" userId="412b44582436b8fc" providerId="LiveId" clId="{57F79CAD-1B7C-4A0E-81FA-F27B2E15E883}" dt="2020-06-17T12:27:17.395" v="372" actId="12269"/>
          <ac:graphicFrameMkLst>
            <pc:docMk/>
            <pc:sldMk cId="2811664724" sldId="263"/>
            <ac:graphicFrameMk id="39" creationId="{D9BFFD97-DAAA-44F3-B236-FD98BDCE5553}"/>
          </ac:graphicFrameMkLst>
        </pc:graphicFrameChg>
      </pc:sldChg>
      <pc:sldChg chg="modSp new mod ord">
        <pc:chgData name="Highgate Baptist" userId="412b44582436b8fc" providerId="LiveId" clId="{57F79CAD-1B7C-4A0E-81FA-F27B2E15E883}" dt="2020-06-17T12:31:06.335" v="588" actId="113"/>
        <pc:sldMkLst>
          <pc:docMk/>
          <pc:sldMk cId="3831256039" sldId="264"/>
        </pc:sldMkLst>
        <pc:spChg chg="mod">
          <ac:chgData name="Highgate Baptist" userId="412b44582436b8fc" providerId="LiveId" clId="{57F79CAD-1B7C-4A0E-81FA-F27B2E15E883}" dt="2020-06-17T12:28:47.064" v="373" actId="207"/>
          <ac:spMkLst>
            <pc:docMk/>
            <pc:sldMk cId="3831256039" sldId="264"/>
            <ac:spMk id="2" creationId="{5EC40DF3-AE8A-4933-8D15-4A05B785AF05}"/>
          </ac:spMkLst>
        </pc:spChg>
        <pc:spChg chg="mod">
          <ac:chgData name="Highgate Baptist" userId="412b44582436b8fc" providerId="LiveId" clId="{57F79CAD-1B7C-4A0E-81FA-F27B2E15E883}" dt="2020-06-17T12:31:06.335" v="588" actId="113"/>
          <ac:spMkLst>
            <pc:docMk/>
            <pc:sldMk cId="3831256039" sldId="264"/>
            <ac:spMk id="3" creationId="{8545C726-C8AF-440E-B54D-3639CE73E65D}"/>
          </ac:spMkLst>
        </pc:spChg>
      </pc:sldChg>
      <pc:sldChg chg="delSp modSp add mod ord">
        <pc:chgData name="Highgate Baptist" userId="412b44582436b8fc" providerId="LiveId" clId="{57F79CAD-1B7C-4A0E-81FA-F27B2E15E883}" dt="2020-06-17T12:18:47.457" v="355" actId="1076"/>
        <pc:sldMkLst>
          <pc:docMk/>
          <pc:sldMk cId="376420102" sldId="265"/>
        </pc:sldMkLst>
        <pc:spChg chg="mod">
          <ac:chgData name="Highgate Baptist" userId="412b44582436b8fc" providerId="LiveId" clId="{57F79CAD-1B7C-4A0E-81FA-F27B2E15E883}" dt="2020-06-17T12:18:47.457" v="355" actId="1076"/>
          <ac:spMkLst>
            <pc:docMk/>
            <pc:sldMk cId="376420102" sldId="265"/>
            <ac:spMk id="2" creationId="{5EC40DF3-AE8A-4933-8D15-4A05B785AF05}"/>
          </ac:spMkLst>
        </pc:spChg>
        <pc:spChg chg="del mod">
          <ac:chgData name="Highgate Baptist" userId="412b44582436b8fc" providerId="LiveId" clId="{57F79CAD-1B7C-4A0E-81FA-F27B2E15E883}" dt="2020-06-17T12:18:37.725" v="354" actId="478"/>
          <ac:spMkLst>
            <pc:docMk/>
            <pc:sldMk cId="376420102" sldId="265"/>
            <ac:spMk id="3" creationId="{8545C726-C8AF-440E-B54D-3639CE73E65D}"/>
          </ac:spMkLst>
        </pc:spChg>
      </pc:sldChg>
      <pc:sldChg chg="modSp add del mod">
        <pc:chgData name="Highgate Baptist" userId="412b44582436b8fc" providerId="LiveId" clId="{57F79CAD-1B7C-4A0E-81FA-F27B2E15E883}" dt="2020-06-17T12:18:01.024" v="302" actId="47"/>
        <pc:sldMkLst>
          <pc:docMk/>
          <pc:sldMk cId="1272408948" sldId="265"/>
        </pc:sldMkLst>
        <pc:spChg chg="mod">
          <ac:chgData name="Highgate Baptist" userId="412b44582436b8fc" providerId="LiveId" clId="{57F79CAD-1B7C-4A0E-81FA-F27B2E15E883}" dt="2020-06-17T12:17:39.517" v="297" actId="20577"/>
          <ac:spMkLst>
            <pc:docMk/>
            <pc:sldMk cId="1272408948" sldId="265"/>
            <ac:spMk id="2" creationId="{D8DE1315-15FA-48C8-94A9-235D2D3BEEE2}"/>
          </ac:spMkLst>
        </pc:spChg>
        <pc:spChg chg="mod">
          <ac:chgData name="Highgate Baptist" userId="412b44582436b8fc" providerId="LiveId" clId="{57F79CAD-1B7C-4A0E-81FA-F27B2E15E883}" dt="2020-06-17T12:17:56.446" v="301" actId="6549"/>
          <ac:spMkLst>
            <pc:docMk/>
            <pc:sldMk cId="1272408948" sldId="265"/>
            <ac:spMk id="3" creationId="{08C92A88-9F16-4101-863A-413631D40B11}"/>
          </ac:spMkLst>
        </pc:spChg>
      </pc:sldChg>
      <pc:sldChg chg="addSp delSp modSp new mod setBg">
        <pc:chgData name="Highgate Baptist" userId="412b44582436b8fc" providerId="LiveId" clId="{57F79CAD-1B7C-4A0E-81FA-F27B2E15E883}" dt="2020-06-17T12:36:22.999" v="672" actId="255"/>
        <pc:sldMkLst>
          <pc:docMk/>
          <pc:sldMk cId="745314478" sldId="266"/>
        </pc:sldMkLst>
        <pc:spChg chg="mod">
          <ac:chgData name="Highgate Baptist" userId="412b44582436b8fc" providerId="LiveId" clId="{57F79CAD-1B7C-4A0E-81FA-F27B2E15E883}" dt="2020-06-17T12:36:09.955" v="671" actId="207"/>
          <ac:spMkLst>
            <pc:docMk/>
            <pc:sldMk cId="745314478" sldId="266"/>
            <ac:spMk id="2" creationId="{77D1C913-3C23-42A2-97FE-35E901C725E8}"/>
          </ac:spMkLst>
        </pc:spChg>
        <pc:spChg chg="mod ord">
          <ac:chgData name="Highgate Baptist" userId="412b44582436b8fc" providerId="LiveId" clId="{57F79CAD-1B7C-4A0E-81FA-F27B2E15E883}" dt="2020-06-17T12:36:22.999" v="672" actId="255"/>
          <ac:spMkLst>
            <pc:docMk/>
            <pc:sldMk cId="745314478" sldId="266"/>
            <ac:spMk id="3" creationId="{9D612E63-E1EB-4E8B-B270-7BD9059F9DB0}"/>
          </ac:spMkLst>
        </pc:spChg>
        <pc:spChg chg="add del mod">
          <ac:chgData name="Highgate Baptist" userId="412b44582436b8fc" providerId="LiveId" clId="{57F79CAD-1B7C-4A0E-81FA-F27B2E15E883}" dt="2020-06-17T12:33:34.376" v="644" actId="931"/>
          <ac:spMkLst>
            <pc:docMk/>
            <pc:sldMk cId="745314478" sldId="266"/>
            <ac:spMk id="4" creationId="{9E653C69-D2C2-4E57-BC79-AE350F10F59F}"/>
          </ac:spMkLst>
        </pc:spChg>
        <pc:spChg chg="add del mod">
          <ac:chgData name="Highgate Baptist" userId="412b44582436b8fc" providerId="LiveId" clId="{57F79CAD-1B7C-4A0E-81FA-F27B2E15E883}" dt="2020-06-17T12:33:50.429" v="651" actId="478"/>
          <ac:spMkLst>
            <pc:docMk/>
            <pc:sldMk cId="745314478" sldId="266"/>
            <ac:spMk id="7" creationId="{CF70491C-3631-4DEB-8DD3-407800BE7508}"/>
          </ac:spMkLst>
        </pc:spChg>
        <pc:spChg chg="add del mod">
          <ac:chgData name="Highgate Baptist" userId="412b44582436b8fc" providerId="LiveId" clId="{57F79CAD-1B7C-4A0E-81FA-F27B2E15E883}" dt="2020-06-17T12:33:50.429" v="651" actId="478"/>
          <ac:spMkLst>
            <pc:docMk/>
            <pc:sldMk cId="745314478" sldId="266"/>
            <ac:spMk id="10" creationId="{B234239B-20D7-440B-B9B1-37D872B33DCD}"/>
          </ac:spMkLst>
        </pc:spChg>
        <pc:spChg chg="add del mod">
          <ac:chgData name="Highgate Baptist" userId="412b44582436b8fc" providerId="LiveId" clId="{57F79CAD-1B7C-4A0E-81FA-F27B2E15E883}" dt="2020-06-17T12:34:12.984" v="652" actId="931"/>
          <ac:spMkLst>
            <pc:docMk/>
            <pc:sldMk cId="745314478" sldId="266"/>
            <ac:spMk id="12" creationId="{E4A7F588-88CD-4516-8D18-1952F1F427C9}"/>
          </ac:spMkLst>
        </pc:spChg>
        <pc:spChg chg="add del mod">
          <ac:chgData name="Highgate Baptist" userId="412b44582436b8fc" providerId="LiveId" clId="{57F79CAD-1B7C-4A0E-81FA-F27B2E15E883}" dt="2020-06-17T12:34:35.351" v="654" actId="478"/>
          <ac:spMkLst>
            <pc:docMk/>
            <pc:sldMk cId="745314478" sldId="266"/>
            <ac:spMk id="15" creationId="{06B3541A-6454-47E5-BF27-56765DB53B5D}"/>
          </ac:spMkLst>
        </pc:spChg>
        <pc:spChg chg="add">
          <ac:chgData name="Highgate Baptist" userId="412b44582436b8fc" providerId="LiveId" clId="{57F79CAD-1B7C-4A0E-81FA-F27B2E15E883}" dt="2020-06-17T12:35:47.498" v="668" actId="26606"/>
          <ac:spMkLst>
            <pc:docMk/>
            <pc:sldMk cId="745314478" sldId="266"/>
            <ac:spMk id="21" creationId="{327D73B4-9F5C-4A64-A179-51B9500CB8B5}"/>
          </ac:spMkLst>
        </pc:spChg>
        <pc:spChg chg="add">
          <ac:chgData name="Highgate Baptist" userId="412b44582436b8fc" providerId="LiveId" clId="{57F79CAD-1B7C-4A0E-81FA-F27B2E15E883}" dt="2020-06-17T12:35:47.498" v="668" actId="26606"/>
          <ac:spMkLst>
            <pc:docMk/>
            <pc:sldMk cId="745314478" sldId="266"/>
            <ac:spMk id="23" creationId="{C1F06963-6374-4B48-844F-071A9BAAAE02}"/>
          </ac:spMkLst>
        </pc:spChg>
        <pc:spChg chg="add">
          <ac:chgData name="Highgate Baptist" userId="412b44582436b8fc" providerId="LiveId" clId="{57F79CAD-1B7C-4A0E-81FA-F27B2E15E883}" dt="2020-06-17T12:35:47.498" v="668" actId="26606"/>
          <ac:spMkLst>
            <pc:docMk/>
            <pc:sldMk cId="745314478" sldId="266"/>
            <ac:spMk id="25" creationId="{6CB927A4-E432-4310-9CD5-E89FF5063179}"/>
          </ac:spMkLst>
        </pc:spChg>
        <pc:spChg chg="add">
          <ac:chgData name="Highgate Baptist" userId="412b44582436b8fc" providerId="LiveId" clId="{57F79CAD-1B7C-4A0E-81FA-F27B2E15E883}" dt="2020-06-17T12:35:47.498" v="668" actId="26606"/>
          <ac:spMkLst>
            <pc:docMk/>
            <pc:sldMk cId="745314478" sldId="266"/>
            <ac:spMk id="27" creationId="{1453BF6C-B012-48B7-B4E8-6D7AC7C27D02}"/>
          </ac:spMkLst>
        </pc:spChg>
        <pc:spChg chg="add">
          <ac:chgData name="Highgate Baptist" userId="412b44582436b8fc" providerId="LiveId" clId="{57F79CAD-1B7C-4A0E-81FA-F27B2E15E883}" dt="2020-06-17T12:35:47.498" v="668" actId="26606"/>
          <ac:spMkLst>
            <pc:docMk/>
            <pc:sldMk cId="745314478" sldId="266"/>
            <ac:spMk id="29" creationId="{E3020543-B24B-4EC4-8FFC-8DD88EEA91A8}"/>
          </ac:spMkLst>
        </pc:spChg>
        <pc:picChg chg="add del mod">
          <ac:chgData name="Highgate Baptist" userId="412b44582436b8fc" providerId="LiveId" clId="{57F79CAD-1B7C-4A0E-81FA-F27B2E15E883}" dt="2020-06-17T12:33:50.429" v="651" actId="478"/>
          <ac:picMkLst>
            <pc:docMk/>
            <pc:sldMk cId="745314478" sldId="266"/>
            <ac:picMk id="6" creationId="{49A27262-DFF8-4BBA-8367-2C76D4328EEE}"/>
          </ac:picMkLst>
        </pc:picChg>
        <pc:picChg chg="add del mod">
          <ac:chgData name="Highgate Baptist" userId="412b44582436b8fc" providerId="LiveId" clId="{57F79CAD-1B7C-4A0E-81FA-F27B2E15E883}" dt="2020-06-17T12:33:50.429" v="651" actId="478"/>
          <ac:picMkLst>
            <pc:docMk/>
            <pc:sldMk cId="745314478" sldId="266"/>
            <ac:picMk id="9" creationId="{8110A2B2-5985-4409-ADD9-DA8205C05B15}"/>
          </ac:picMkLst>
        </pc:picChg>
        <pc:picChg chg="add mod">
          <ac:chgData name="Highgate Baptist" userId="412b44582436b8fc" providerId="LiveId" clId="{57F79CAD-1B7C-4A0E-81FA-F27B2E15E883}" dt="2020-06-17T12:35:47.498" v="668" actId="26606"/>
          <ac:picMkLst>
            <pc:docMk/>
            <pc:sldMk cId="745314478" sldId="266"/>
            <ac:picMk id="14" creationId="{6952A506-9213-4E8F-9270-1E5936F2D3D8}"/>
          </ac:picMkLst>
        </pc:picChg>
        <pc:cxnChg chg="add">
          <ac:chgData name="Highgate Baptist" userId="412b44582436b8fc" providerId="LiveId" clId="{57F79CAD-1B7C-4A0E-81FA-F27B2E15E883}" dt="2020-06-17T12:35:47.498" v="668" actId="26606"/>
          <ac:cxnSpMkLst>
            <pc:docMk/>
            <pc:sldMk cId="745314478" sldId="266"/>
            <ac:cxnSpMk id="19" creationId="{5C05CAAB-DBA2-4548-AD5F-01BB97FBB207}"/>
          </ac:cxnSpMkLst>
        </pc:cxnChg>
        <pc:cxnChg chg="add">
          <ac:chgData name="Highgate Baptist" userId="412b44582436b8fc" providerId="LiveId" clId="{57F79CAD-1B7C-4A0E-81FA-F27B2E15E883}" dt="2020-06-17T12:35:47.498" v="668" actId="26606"/>
          <ac:cxnSpMkLst>
            <pc:docMk/>
            <pc:sldMk cId="745314478" sldId="266"/>
            <ac:cxnSpMk id="31" creationId="{C49DA8F6-BCC1-4447-B54C-57856834B94B}"/>
          </ac:cxnSpMkLst>
        </pc:cxnChg>
      </pc:sldChg>
      <pc:sldChg chg="addSp delSp modSp new mod modAnim">
        <pc:chgData name="Highgate Baptist" userId="412b44582436b8fc" providerId="LiveId" clId="{57F79CAD-1B7C-4A0E-81FA-F27B2E15E883}" dt="2020-06-17T13:37:38.294" v="2229"/>
        <pc:sldMkLst>
          <pc:docMk/>
          <pc:sldMk cId="2574910858" sldId="267"/>
        </pc:sldMkLst>
        <pc:spChg chg="mod">
          <ac:chgData name="Highgate Baptist" userId="412b44582436b8fc" providerId="LiveId" clId="{57F79CAD-1B7C-4A0E-81FA-F27B2E15E883}" dt="2020-06-17T13:17:50.225" v="1616" actId="207"/>
          <ac:spMkLst>
            <pc:docMk/>
            <pc:sldMk cId="2574910858" sldId="267"/>
            <ac:spMk id="2" creationId="{DC2E0BD3-470F-4F64-A414-10F7EF293688}"/>
          </ac:spMkLst>
        </pc:spChg>
        <pc:spChg chg="add del mod">
          <ac:chgData name="Highgate Baptist" userId="412b44582436b8fc" providerId="LiveId" clId="{57F79CAD-1B7C-4A0E-81FA-F27B2E15E883}" dt="2020-06-17T13:10:00.992" v="1326" actId="20577"/>
          <ac:spMkLst>
            <pc:docMk/>
            <pc:sldMk cId="2574910858" sldId="267"/>
            <ac:spMk id="3" creationId="{AF85BDE3-E406-41E2-AF4A-6F5E18B3C97E}"/>
          </ac:spMkLst>
        </pc:spChg>
        <pc:spChg chg="add del mod">
          <ac:chgData name="Highgate Baptist" userId="412b44582436b8fc" providerId="LiveId" clId="{57F79CAD-1B7C-4A0E-81FA-F27B2E15E883}" dt="2020-06-17T13:09:07.121" v="1317"/>
          <ac:spMkLst>
            <pc:docMk/>
            <pc:sldMk cId="2574910858" sldId="267"/>
            <ac:spMk id="4" creationId="{E2D9F7BD-8CA6-4008-BA13-851538F4F2A9}"/>
          </ac:spMkLst>
        </pc:spChg>
        <pc:spChg chg="add mod">
          <ac:chgData name="Highgate Baptist" userId="412b44582436b8fc" providerId="LiveId" clId="{57F79CAD-1B7C-4A0E-81FA-F27B2E15E883}" dt="2020-06-17T13:36:51.093" v="2225" actId="13822"/>
          <ac:spMkLst>
            <pc:docMk/>
            <pc:sldMk cId="2574910858" sldId="267"/>
            <ac:spMk id="5" creationId="{2F4067CC-BC60-4E8A-B909-7BE96288B9F0}"/>
          </ac:spMkLst>
        </pc:spChg>
        <pc:spChg chg="add del mod">
          <ac:chgData name="Highgate Baptist" userId="412b44582436b8fc" providerId="LiveId" clId="{57F79CAD-1B7C-4A0E-81FA-F27B2E15E883}" dt="2020-06-17T13:30:38.814" v="2140" actId="478"/>
          <ac:spMkLst>
            <pc:docMk/>
            <pc:sldMk cId="2574910858" sldId="267"/>
            <ac:spMk id="6" creationId="{1C3B0205-3CCD-4A67-9485-C423D133F5DD}"/>
          </ac:spMkLst>
        </pc:spChg>
        <pc:spChg chg="add mod">
          <ac:chgData name="Highgate Baptist" userId="412b44582436b8fc" providerId="LiveId" clId="{57F79CAD-1B7C-4A0E-81FA-F27B2E15E883}" dt="2020-06-17T13:36:55.734" v="2226" actId="13822"/>
          <ac:spMkLst>
            <pc:docMk/>
            <pc:sldMk cId="2574910858" sldId="267"/>
            <ac:spMk id="7" creationId="{495939EB-23C7-4896-A26F-0D15A6EF80BC}"/>
          </ac:spMkLst>
        </pc:spChg>
        <pc:spChg chg="add mod">
          <ac:chgData name="Highgate Baptist" userId="412b44582436b8fc" providerId="LiveId" clId="{57F79CAD-1B7C-4A0E-81FA-F27B2E15E883}" dt="2020-06-17T13:36:31.309" v="2224" actId="13822"/>
          <ac:spMkLst>
            <pc:docMk/>
            <pc:sldMk cId="2574910858" sldId="267"/>
            <ac:spMk id="8" creationId="{DCEDC516-735F-4905-A8AC-944B8CFB26F5}"/>
          </ac:spMkLst>
        </pc:spChg>
      </pc:sldChg>
      <pc:sldChg chg="addSp delSp modSp add mod modAnim">
        <pc:chgData name="Highgate Baptist" userId="412b44582436b8fc" providerId="LiveId" clId="{57F79CAD-1B7C-4A0E-81FA-F27B2E15E883}" dt="2020-06-17T13:37:52.101" v="2233"/>
        <pc:sldMkLst>
          <pc:docMk/>
          <pc:sldMk cId="2261500937" sldId="268"/>
        </pc:sldMkLst>
        <pc:spChg chg="del mod">
          <ac:chgData name="Highgate Baptist" userId="412b44582436b8fc" providerId="LiveId" clId="{57F79CAD-1B7C-4A0E-81FA-F27B2E15E883}" dt="2020-06-17T13:18:10.523" v="1621" actId="478"/>
          <ac:spMkLst>
            <pc:docMk/>
            <pc:sldMk cId="2261500937" sldId="268"/>
            <ac:spMk id="2" creationId="{DC2E0BD3-470F-4F64-A414-10F7EF293688}"/>
          </ac:spMkLst>
        </pc:spChg>
        <pc:spChg chg="mod">
          <ac:chgData name="Highgate Baptist" userId="412b44582436b8fc" providerId="LiveId" clId="{57F79CAD-1B7C-4A0E-81FA-F27B2E15E883}" dt="2020-06-17T13:10:05.823" v="1328" actId="20577"/>
          <ac:spMkLst>
            <pc:docMk/>
            <pc:sldMk cId="2261500937" sldId="268"/>
            <ac:spMk id="3" creationId="{AF85BDE3-E406-41E2-AF4A-6F5E18B3C97E}"/>
          </ac:spMkLst>
        </pc:spChg>
        <pc:spChg chg="add del mod">
          <ac:chgData name="Highgate Baptist" userId="412b44582436b8fc" providerId="LiveId" clId="{57F79CAD-1B7C-4A0E-81FA-F27B2E15E883}" dt="2020-06-17T13:18:12.148" v="1622" actId="478"/>
          <ac:spMkLst>
            <pc:docMk/>
            <pc:sldMk cId="2261500937" sldId="268"/>
            <ac:spMk id="5" creationId="{9042FE8F-BC8B-4071-B321-71E1A6673471}"/>
          </ac:spMkLst>
        </pc:spChg>
        <pc:spChg chg="add del">
          <ac:chgData name="Highgate Baptist" userId="412b44582436b8fc" providerId="LiveId" clId="{57F79CAD-1B7C-4A0E-81FA-F27B2E15E883}" dt="2020-06-17T13:33:09.315" v="2178" actId="478"/>
          <ac:spMkLst>
            <pc:docMk/>
            <pc:sldMk cId="2261500937" sldId="268"/>
            <ac:spMk id="6" creationId="{643352B5-CE92-43C4-BE32-6B5A9B067B47}"/>
          </ac:spMkLst>
        </pc:spChg>
        <pc:spChg chg="add del mod">
          <ac:chgData name="Highgate Baptist" userId="412b44582436b8fc" providerId="LiveId" clId="{57F79CAD-1B7C-4A0E-81FA-F27B2E15E883}" dt="2020-06-17T13:35:04.243" v="2203" actId="478"/>
          <ac:spMkLst>
            <pc:docMk/>
            <pc:sldMk cId="2261500937" sldId="268"/>
            <ac:spMk id="7" creationId="{DAD03F75-9DD7-4A5A-B9E1-9B8679A8706C}"/>
          </ac:spMkLst>
        </pc:spChg>
        <pc:spChg chg="add mod">
          <ac:chgData name="Highgate Baptist" userId="412b44582436b8fc" providerId="LiveId" clId="{57F79CAD-1B7C-4A0E-81FA-F27B2E15E883}" dt="2020-06-17T13:35:30.128" v="2217" actId="13822"/>
          <ac:spMkLst>
            <pc:docMk/>
            <pc:sldMk cId="2261500937" sldId="268"/>
            <ac:spMk id="8" creationId="{7D49C3C8-3E6F-4012-8DD9-78ADEB211EFC}"/>
          </ac:spMkLst>
        </pc:spChg>
        <pc:spChg chg="add mod">
          <ac:chgData name="Highgate Baptist" userId="412b44582436b8fc" providerId="LiveId" clId="{57F79CAD-1B7C-4A0E-81FA-F27B2E15E883}" dt="2020-06-17T13:35:33.738" v="2218" actId="13822"/>
          <ac:spMkLst>
            <pc:docMk/>
            <pc:sldMk cId="2261500937" sldId="268"/>
            <ac:spMk id="9" creationId="{5F3A8652-DA78-4081-A47A-092C40CF482D}"/>
          </ac:spMkLst>
        </pc:spChg>
        <pc:spChg chg="add mod">
          <ac:chgData name="Highgate Baptist" userId="412b44582436b8fc" providerId="LiveId" clId="{57F79CAD-1B7C-4A0E-81FA-F27B2E15E883}" dt="2020-06-17T13:35:38.106" v="2219" actId="13822"/>
          <ac:spMkLst>
            <pc:docMk/>
            <pc:sldMk cId="2261500937" sldId="268"/>
            <ac:spMk id="10" creationId="{549F6136-C3C0-4DA5-BE19-B997DD16E189}"/>
          </ac:spMkLst>
        </pc:spChg>
        <pc:spChg chg="add mod">
          <ac:chgData name="Highgate Baptist" userId="412b44582436b8fc" providerId="LiveId" clId="{57F79CAD-1B7C-4A0E-81FA-F27B2E15E883}" dt="2020-06-17T13:35:20.968" v="2216" actId="20577"/>
          <ac:spMkLst>
            <pc:docMk/>
            <pc:sldMk cId="2261500937" sldId="268"/>
            <ac:spMk id="11" creationId="{5E884790-4614-42DD-8345-864C7F2A4573}"/>
          </ac:spMkLst>
        </pc:spChg>
      </pc:sldChg>
      <pc:sldChg chg="addSp delSp modSp add mod modAnim">
        <pc:chgData name="Highgate Baptist" userId="412b44582436b8fc" providerId="LiveId" clId="{57F79CAD-1B7C-4A0E-81FA-F27B2E15E883}" dt="2020-06-17T13:42:03.248" v="2257"/>
        <pc:sldMkLst>
          <pc:docMk/>
          <pc:sldMk cId="150552617" sldId="269"/>
        </pc:sldMkLst>
        <pc:spChg chg="del mod">
          <ac:chgData name="Highgate Baptist" userId="412b44582436b8fc" providerId="LiveId" clId="{57F79CAD-1B7C-4A0E-81FA-F27B2E15E883}" dt="2020-06-17T13:18:03.527" v="1619" actId="478"/>
          <ac:spMkLst>
            <pc:docMk/>
            <pc:sldMk cId="150552617" sldId="269"/>
            <ac:spMk id="2" creationId="{DC2E0BD3-470F-4F64-A414-10F7EF293688}"/>
          </ac:spMkLst>
        </pc:spChg>
        <pc:spChg chg="mod">
          <ac:chgData name="Highgate Baptist" userId="412b44582436b8fc" providerId="LiveId" clId="{57F79CAD-1B7C-4A0E-81FA-F27B2E15E883}" dt="2020-06-17T13:16:09.924" v="1614" actId="27636"/>
          <ac:spMkLst>
            <pc:docMk/>
            <pc:sldMk cId="150552617" sldId="269"/>
            <ac:spMk id="3" creationId="{AF85BDE3-E406-41E2-AF4A-6F5E18B3C97E}"/>
          </ac:spMkLst>
        </pc:spChg>
        <pc:spChg chg="add del mod">
          <ac:chgData name="Highgate Baptist" userId="412b44582436b8fc" providerId="LiveId" clId="{57F79CAD-1B7C-4A0E-81FA-F27B2E15E883}" dt="2020-06-17T13:18:05.492" v="1620" actId="478"/>
          <ac:spMkLst>
            <pc:docMk/>
            <pc:sldMk cId="150552617" sldId="269"/>
            <ac:spMk id="5" creationId="{AAD359A2-D5AD-48A4-A8DB-BCE84E2166A6}"/>
          </ac:spMkLst>
        </pc:spChg>
        <pc:spChg chg="add mod">
          <ac:chgData name="Highgate Baptist" userId="412b44582436b8fc" providerId="LiveId" clId="{57F79CAD-1B7C-4A0E-81FA-F27B2E15E883}" dt="2020-06-17T13:38:46.377" v="2242" actId="20577"/>
          <ac:spMkLst>
            <pc:docMk/>
            <pc:sldMk cId="150552617" sldId="269"/>
            <ac:spMk id="6" creationId="{47F77BB6-AD62-45F6-9DB1-C3F9CDCFEE5D}"/>
          </ac:spMkLst>
        </pc:spChg>
        <pc:spChg chg="add mod">
          <ac:chgData name="Highgate Baptist" userId="412b44582436b8fc" providerId="LiveId" clId="{57F79CAD-1B7C-4A0E-81FA-F27B2E15E883}" dt="2020-06-17T13:41:52.338" v="2255" actId="1076"/>
          <ac:spMkLst>
            <pc:docMk/>
            <pc:sldMk cId="150552617" sldId="269"/>
            <ac:spMk id="7" creationId="{7DB81403-B57A-4D40-8203-619933EB3663}"/>
          </ac:spMkLst>
        </pc:spChg>
        <pc:spChg chg="add mod">
          <ac:chgData name="Highgate Baptist" userId="412b44582436b8fc" providerId="LiveId" clId="{57F79CAD-1B7C-4A0E-81FA-F27B2E15E883}" dt="2020-06-17T13:41:44.863" v="2254" actId="1076"/>
          <ac:spMkLst>
            <pc:docMk/>
            <pc:sldMk cId="150552617" sldId="269"/>
            <ac:spMk id="8" creationId="{1EB36DCD-7456-4F89-BA2B-AA0D9A6705B0}"/>
          </ac:spMkLst>
        </pc:spChg>
      </pc:sldChg>
      <pc:sldChg chg="addSp delSp modSp new mod ord">
        <pc:chgData name="Highgate Baptist" userId="412b44582436b8fc" providerId="LiveId" clId="{57F79CAD-1B7C-4A0E-81FA-F27B2E15E883}" dt="2020-06-17T13:17:45.306" v="1615" actId="207"/>
        <pc:sldMkLst>
          <pc:docMk/>
          <pc:sldMk cId="1440693149" sldId="270"/>
        </pc:sldMkLst>
        <pc:spChg chg="mod">
          <ac:chgData name="Highgate Baptist" userId="412b44582436b8fc" providerId="LiveId" clId="{57F79CAD-1B7C-4A0E-81FA-F27B2E15E883}" dt="2020-06-17T13:17:45.306" v="1615" actId="207"/>
          <ac:spMkLst>
            <pc:docMk/>
            <pc:sldMk cId="1440693149" sldId="270"/>
            <ac:spMk id="2" creationId="{2E33E759-54FC-4469-BF13-4C4F27A754B2}"/>
          </ac:spMkLst>
        </pc:spChg>
        <pc:spChg chg="add del mod">
          <ac:chgData name="Highgate Baptist" userId="412b44582436b8fc" providerId="LiveId" clId="{57F79CAD-1B7C-4A0E-81FA-F27B2E15E883}" dt="2020-06-17T13:15:56.992" v="1611" actId="27636"/>
          <ac:spMkLst>
            <pc:docMk/>
            <pc:sldMk cId="1440693149" sldId="270"/>
            <ac:spMk id="3" creationId="{08F1495B-72BB-4E5B-9672-7F73C6AEB2A9}"/>
          </ac:spMkLst>
        </pc:spChg>
        <pc:spChg chg="add del mod">
          <ac:chgData name="Highgate Baptist" userId="412b44582436b8fc" providerId="LiveId" clId="{57F79CAD-1B7C-4A0E-81FA-F27B2E15E883}" dt="2020-06-17T13:12:14.873" v="1439"/>
          <ac:spMkLst>
            <pc:docMk/>
            <pc:sldMk cId="1440693149" sldId="270"/>
            <ac:spMk id="4" creationId="{FFD81D1B-6D22-4A37-B2C2-A15FE72C1497}"/>
          </ac:spMkLst>
        </pc:spChg>
        <pc:spChg chg="add del mod">
          <ac:chgData name="Highgate Baptist" userId="412b44582436b8fc" providerId="LiveId" clId="{57F79CAD-1B7C-4A0E-81FA-F27B2E15E883}" dt="2020-06-17T13:12:31.159" v="1441"/>
          <ac:spMkLst>
            <pc:docMk/>
            <pc:sldMk cId="1440693149" sldId="270"/>
            <ac:spMk id="5" creationId="{9926F7BC-1E6A-474A-8F93-B74F72D8A24D}"/>
          </ac:spMkLst>
        </pc:spChg>
      </pc:sldChg>
      <pc:sldChg chg="modSp new mod ord">
        <pc:chgData name="Highgate Baptist" userId="412b44582436b8fc" providerId="LiveId" clId="{57F79CAD-1B7C-4A0E-81FA-F27B2E15E883}" dt="2020-06-17T13:22:48.785" v="1858" actId="20577"/>
        <pc:sldMkLst>
          <pc:docMk/>
          <pc:sldMk cId="190502196" sldId="271"/>
        </pc:sldMkLst>
        <pc:spChg chg="mod">
          <ac:chgData name="Highgate Baptist" userId="412b44582436b8fc" providerId="LiveId" clId="{57F79CAD-1B7C-4A0E-81FA-F27B2E15E883}" dt="2020-06-17T13:19:13.137" v="1660" actId="207"/>
          <ac:spMkLst>
            <pc:docMk/>
            <pc:sldMk cId="190502196" sldId="271"/>
            <ac:spMk id="2" creationId="{FE8E5C15-ED97-464F-9741-0B54ECD9341A}"/>
          </ac:spMkLst>
        </pc:spChg>
        <pc:spChg chg="mod">
          <ac:chgData name="Highgate Baptist" userId="412b44582436b8fc" providerId="LiveId" clId="{57F79CAD-1B7C-4A0E-81FA-F27B2E15E883}" dt="2020-06-17T13:22:48.785" v="1858" actId="20577"/>
          <ac:spMkLst>
            <pc:docMk/>
            <pc:sldMk cId="190502196" sldId="271"/>
            <ac:spMk id="3" creationId="{1B82FADE-3F12-4917-8B0A-C97F4E038AF3}"/>
          </ac:spMkLst>
        </pc:spChg>
      </pc:sldChg>
      <pc:sldChg chg="modSp new mod">
        <pc:chgData name="Highgate Baptist" userId="412b44582436b8fc" providerId="LiveId" clId="{57F79CAD-1B7C-4A0E-81FA-F27B2E15E883}" dt="2020-06-17T13:26:47.489" v="1925" actId="5793"/>
        <pc:sldMkLst>
          <pc:docMk/>
          <pc:sldMk cId="3540218305" sldId="272"/>
        </pc:sldMkLst>
        <pc:spChg chg="mod">
          <ac:chgData name="Highgate Baptist" userId="412b44582436b8fc" providerId="LiveId" clId="{57F79CAD-1B7C-4A0E-81FA-F27B2E15E883}" dt="2020-06-17T13:25:39.594" v="1910" actId="207"/>
          <ac:spMkLst>
            <pc:docMk/>
            <pc:sldMk cId="3540218305" sldId="272"/>
            <ac:spMk id="2" creationId="{6EE8723D-562B-481B-AE32-004B4766D781}"/>
          </ac:spMkLst>
        </pc:spChg>
        <pc:spChg chg="mod">
          <ac:chgData name="Highgate Baptist" userId="412b44582436b8fc" providerId="LiveId" clId="{57F79CAD-1B7C-4A0E-81FA-F27B2E15E883}" dt="2020-06-17T13:26:47.489" v="1925" actId="5793"/>
          <ac:spMkLst>
            <pc:docMk/>
            <pc:sldMk cId="3540218305" sldId="272"/>
            <ac:spMk id="3" creationId="{CD0F528A-97A6-41DF-B0B1-766CE25574E1}"/>
          </ac:spMkLst>
        </pc:spChg>
      </pc:sldChg>
      <pc:sldChg chg="modSp new mod">
        <pc:chgData name="Highgate Baptist" userId="412b44582436b8fc" providerId="LiveId" clId="{57F79CAD-1B7C-4A0E-81FA-F27B2E15E883}" dt="2020-06-17T13:28:14.142" v="2130" actId="20577"/>
        <pc:sldMkLst>
          <pc:docMk/>
          <pc:sldMk cId="2458443418" sldId="273"/>
        </pc:sldMkLst>
        <pc:spChg chg="mod">
          <ac:chgData name="Highgate Baptist" userId="412b44582436b8fc" providerId="LiveId" clId="{57F79CAD-1B7C-4A0E-81FA-F27B2E15E883}" dt="2020-06-17T13:27:16.757" v="1963" actId="207"/>
          <ac:spMkLst>
            <pc:docMk/>
            <pc:sldMk cId="2458443418" sldId="273"/>
            <ac:spMk id="2" creationId="{376EAABA-1102-4DDB-AA4E-CFC9D5D33237}"/>
          </ac:spMkLst>
        </pc:spChg>
        <pc:spChg chg="mod">
          <ac:chgData name="Highgate Baptist" userId="412b44582436b8fc" providerId="LiveId" clId="{57F79CAD-1B7C-4A0E-81FA-F27B2E15E883}" dt="2020-06-17T13:28:14.142" v="2130" actId="20577"/>
          <ac:spMkLst>
            <pc:docMk/>
            <pc:sldMk cId="2458443418" sldId="273"/>
            <ac:spMk id="3" creationId="{5208C4DA-2B4F-406E-BE80-319FC86EC0C3}"/>
          </ac:spMkLst>
        </pc:spChg>
      </pc:sldChg>
      <pc:sldChg chg="modSp new mod">
        <pc:chgData name="Highgate Baptist" userId="412b44582436b8fc" providerId="LiveId" clId="{57F79CAD-1B7C-4A0E-81FA-F27B2E15E883}" dt="2020-06-17T14:09:54.739" v="2761" actId="20577"/>
        <pc:sldMkLst>
          <pc:docMk/>
          <pc:sldMk cId="743190565" sldId="274"/>
        </pc:sldMkLst>
        <pc:spChg chg="mod">
          <ac:chgData name="Highgate Baptist" userId="412b44582436b8fc" providerId="LiveId" clId="{57F79CAD-1B7C-4A0E-81FA-F27B2E15E883}" dt="2020-06-17T13:43:06.873" v="2301" actId="207"/>
          <ac:spMkLst>
            <pc:docMk/>
            <pc:sldMk cId="743190565" sldId="274"/>
            <ac:spMk id="2" creationId="{ACF6B945-06D8-415F-B61A-BC5F298BEDD2}"/>
          </ac:spMkLst>
        </pc:spChg>
        <pc:spChg chg="mod">
          <ac:chgData name="Highgate Baptist" userId="412b44582436b8fc" providerId="LiveId" clId="{57F79CAD-1B7C-4A0E-81FA-F27B2E15E883}" dt="2020-06-17T14:09:54.739" v="2761" actId="20577"/>
          <ac:spMkLst>
            <pc:docMk/>
            <pc:sldMk cId="743190565" sldId="274"/>
            <ac:spMk id="3" creationId="{2C70BDD7-BE7C-4363-86D5-4D8A578BEB59}"/>
          </ac:spMkLst>
        </pc:spChg>
      </pc:sldChg>
      <pc:sldChg chg="addSp delSp modSp new del mod">
        <pc:chgData name="Highgate Baptist" userId="412b44582436b8fc" providerId="LiveId" clId="{57F79CAD-1B7C-4A0E-81FA-F27B2E15E883}" dt="2020-06-17T14:01:04.376" v="2520" actId="47"/>
        <pc:sldMkLst>
          <pc:docMk/>
          <pc:sldMk cId="1299812009" sldId="275"/>
        </pc:sldMkLst>
        <pc:spChg chg="mod">
          <ac:chgData name="Highgate Baptist" userId="412b44582436b8fc" providerId="LiveId" clId="{57F79CAD-1B7C-4A0E-81FA-F27B2E15E883}" dt="2020-06-17T13:59:16.781" v="2509" actId="20577"/>
          <ac:spMkLst>
            <pc:docMk/>
            <pc:sldMk cId="1299812009" sldId="275"/>
            <ac:spMk id="2" creationId="{5C3ECC02-A94F-457C-89B9-31E4A7496B0E}"/>
          </ac:spMkLst>
        </pc:spChg>
        <pc:spChg chg="mod">
          <ac:chgData name="Highgate Baptist" userId="412b44582436b8fc" providerId="LiveId" clId="{57F79CAD-1B7C-4A0E-81FA-F27B2E15E883}" dt="2020-06-17T13:58:56.378" v="2493"/>
          <ac:spMkLst>
            <pc:docMk/>
            <pc:sldMk cId="1299812009" sldId="275"/>
            <ac:spMk id="3" creationId="{8A256231-5FC0-4F2F-BA79-6C25507FBB35}"/>
          </ac:spMkLst>
        </pc:spChg>
        <pc:spChg chg="add del">
          <ac:chgData name="Highgate Baptist" userId="412b44582436b8fc" providerId="LiveId" clId="{57F79CAD-1B7C-4A0E-81FA-F27B2E15E883}" dt="2020-06-17T13:58:15.419" v="2492"/>
          <ac:spMkLst>
            <pc:docMk/>
            <pc:sldMk cId="1299812009" sldId="275"/>
            <ac:spMk id="4" creationId="{70C07D98-715A-436F-9491-5699BA668F87}"/>
          </ac:spMkLst>
        </pc:spChg>
        <pc:spChg chg="add del">
          <ac:chgData name="Highgate Baptist" userId="412b44582436b8fc" providerId="LiveId" clId="{57F79CAD-1B7C-4A0E-81FA-F27B2E15E883}" dt="2020-06-17T13:58:15.419" v="2492"/>
          <ac:spMkLst>
            <pc:docMk/>
            <pc:sldMk cId="1299812009" sldId="275"/>
            <ac:spMk id="5" creationId="{A984B0E5-EF95-4E75-BEC0-A54655643125}"/>
          </ac:spMkLst>
        </pc:spChg>
        <pc:spChg chg="add del">
          <ac:chgData name="Highgate Baptist" userId="412b44582436b8fc" providerId="LiveId" clId="{57F79CAD-1B7C-4A0E-81FA-F27B2E15E883}" dt="2020-06-17T13:58:15.419" v="2492"/>
          <ac:spMkLst>
            <pc:docMk/>
            <pc:sldMk cId="1299812009" sldId="275"/>
            <ac:spMk id="6" creationId="{019D3A7F-5901-4F59-A878-3C9A8C9AC9A7}"/>
          </ac:spMkLst>
        </pc:spChg>
        <pc:spChg chg="add del">
          <ac:chgData name="Highgate Baptist" userId="412b44582436b8fc" providerId="LiveId" clId="{57F79CAD-1B7C-4A0E-81FA-F27B2E15E883}" dt="2020-06-17T13:58:15.419" v="2492"/>
          <ac:spMkLst>
            <pc:docMk/>
            <pc:sldMk cId="1299812009" sldId="275"/>
            <ac:spMk id="7" creationId="{B2C9CEA4-7E69-4969-8598-90CF2147F541}"/>
          </ac:spMkLst>
        </pc:spChg>
        <pc:spChg chg="add del">
          <ac:chgData name="Highgate Baptist" userId="412b44582436b8fc" providerId="LiveId" clId="{57F79CAD-1B7C-4A0E-81FA-F27B2E15E883}" dt="2020-06-17T13:58:15.419" v="2492"/>
          <ac:spMkLst>
            <pc:docMk/>
            <pc:sldMk cId="1299812009" sldId="275"/>
            <ac:spMk id="8" creationId="{3DF69C66-84B0-4BFD-B6D2-48E5727FC691}"/>
          </ac:spMkLst>
        </pc:spChg>
        <pc:spChg chg="add del">
          <ac:chgData name="Highgate Baptist" userId="412b44582436b8fc" providerId="LiveId" clId="{57F79CAD-1B7C-4A0E-81FA-F27B2E15E883}" dt="2020-06-17T13:58:15.419" v="2492"/>
          <ac:spMkLst>
            <pc:docMk/>
            <pc:sldMk cId="1299812009" sldId="275"/>
            <ac:spMk id="9" creationId="{979426E1-3176-4350-88AA-A20A8FD041FA}"/>
          </ac:spMkLst>
        </pc:spChg>
        <pc:spChg chg="add del">
          <ac:chgData name="Highgate Baptist" userId="412b44582436b8fc" providerId="LiveId" clId="{57F79CAD-1B7C-4A0E-81FA-F27B2E15E883}" dt="2020-06-17T13:58:15.419" v="2492"/>
          <ac:spMkLst>
            <pc:docMk/>
            <pc:sldMk cId="1299812009" sldId="275"/>
            <ac:spMk id="10" creationId="{B6879CB4-10A4-4DCE-AD3A-B2446E5E7799}"/>
          </ac:spMkLst>
        </pc:spChg>
        <pc:spChg chg="add del">
          <ac:chgData name="Highgate Baptist" userId="412b44582436b8fc" providerId="LiveId" clId="{57F79CAD-1B7C-4A0E-81FA-F27B2E15E883}" dt="2020-06-17T13:58:15.419" v="2492"/>
          <ac:spMkLst>
            <pc:docMk/>
            <pc:sldMk cId="1299812009" sldId="275"/>
            <ac:spMk id="11" creationId="{0021E42F-3237-457C-8164-F5F1D30EF70C}"/>
          </ac:spMkLst>
        </pc:spChg>
        <pc:spChg chg="add del">
          <ac:chgData name="Highgate Baptist" userId="412b44582436b8fc" providerId="LiveId" clId="{57F79CAD-1B7C-4A0E-81FA-F27B2E15E883}" dt="2020-06-17T13:58:15.419" v="2492"/>
          <ac:spMkLst>
            <pc:docMk/>
            <pc:sldMk cId="1299812009" sldId="275"/>
            <ac:spMk id="12" creationId="{D0D0481B-FF82-4BC4-8815-F1A37D51EA14}"/>
          </ac:spMkLst>
        </pc:spChg>
        <pc:spChg chg="add del">
          <ac:chgData name="Highgate Baptist" userId="412b44582436b8fc" providerId="LiveId" clId="{57F79CAD-1B7C-4A0E-81FA-F27B2E15E883}" dt="2020-06-17T13:58:15.419" v="2492"/>
          <ac:spMkLst>
            <pc:docMk/>
            <pc:sldMk cId="1299812009" sldId="275"/>
            <ac:spMk id="13" creationId="{AE49CEC3-046E-40B9-AE4B-646F2FE3A289}"/>
          </ac:spMkLst>
        </pc:spChg>
        <pc:spChg chg="add del">
          <ac:chgData name="Highgate Baptist" userId="412b44582436b8fc" providerId="LiveId" clId="{57F79CAD-1B7C-4A0E-81FA-F27B2E15E883}" dt="2020-06-17T13:58:15.419" v="2492"/>
          <ac:spMkLst>
            <pc:docMk/>
            <pc:sldMk cId="1299812009" sldId="275"/>
            <ac:spMk id="14" creationId="{36A2A3E6-0652-479A-B3CD-22336DE3CA72}"/>
          </ac:spMkLst>
        </pc:spChg>
        <pc:spChg chg="add del">
          <ac:chgData name="Highgate Baptist" userId="412b44582436b8fc" providerId="LiveId" clId="{57F79CAD-1B7C-4A0E-81FA-F27B2E15E883}" dt="2020-06-17T13:58:15.419" v="2492"/>
          <ac:spMkLst>
            <pc:docMk/>
            <pc:sldMk cId="1299812009" sldId="275"/>
            <ac:spMk id="15" creationId="{74084B61-5963-4E3E-AC79-0E604A090627}"/>
          </ac:spMkLst>
        </pc:spChg>
        <pc:spChg chg="add del">
          <ac:chgData name="Highgate Baptist" userId="412b44582436b8fc" providerId="LiveId" clId="{57F79CAD-1B7C-4A0E-81FA-F27B2E15E883}" dt="2020-06-17T13:58:15.419" v="2492"/>
          <ac:spMkLst>
            <pc:docMk/>
            <pc:sldMk cId="1299812009" sldId="275"/>
            <ac:spMk id="16" creationId="{F4E8CE27-73C9-450B-BE44-FAE14E37EAF7}"/>
          </ac:spMkLst>
        </pc:spChg>
        <pc:spChg chg="add del">
          <ac:chgData name="Highgate Baptist" userId="412b44582436b8fc" providerId="LiveId" clId="{57F79CAD-1B7C-4A0E-81FA-F27B2E15E883}" dt="2020-06-17T13:58:15.419" v="2492"/>
          <ac:spMkLst>
            <pc:docMk/>
            <pc:sldMk cId="1299812009" sldId="275"/>
            <ac:spMk id="17" creationId="{DE6E3D17-3717-4289-BEE1-3571806BC188}"/>
          </ac:spMkLst>
        </pc:spChg>
        <pc:spChg chg="add del">
          <ac:chgData name="Highgate Baptist" userId="412b44582436b8fc" providerId="LiveId" clId="{57F79CAD-1B7C-4A0E-81FA-F27B2E15E883}" dt="2020-06-17T13:58:15.419" v="2492"/>
          <ac:spMkLst>
            <pc:docMk/>
            <pc:sldMk cId="1299812009" sldId="275"/>
            <ac:spMk id="18" creationId="{BABBE262-7DB2-4343-9211-4488EB942B11}"/>
          </ac:spMkLst>
        </pc:spChg>
        <pc:spChg chg="add del">
          <ac:chgData name="Highgate Baptist" userId="412b44582436b8fc" providerId="LiveId" clId="{57F79CAD-1B7C-4A0E-81FA-F27B2E15E883}" dt="2020-06-17T13:58:15.419" v="2492"/>
          <ac:spMkLst>
            <pc:docMk/>
            <pc:sldMk cId="1299812009" sldId="275"/>
            <ac:spMk id="19" creationId="{83497A21-C69A-4115-94CF-3E8DB6D5140A}"/>
          </ac:spMkLst>
        </pc:spChg>
        <pc:spChg chg="add del">
          <ac:chgData name="Highgate Baptist" userId="412b44582436b8fc" providerId="LiveId" clId="{57F79CAD-1B7C-4A0E-81FA-F27B2E15E883}" dt="2020-06-17T13:58:15.419" v="2492"/>
          <ac:spMkLst>
            <pc:docMk/>
            <pc:sldMk cId="1299812009" sldId="275"/>
            <ac:spMk id="20" creationId="{5D1B05F0-3885-4489-AD68-107FA888830D}"/>
          </ac:spMkLst>
        </pc:spChg>
        <pc:spChg chg="add del">
          <ac:chgData name="Highgate Baptist" userId="412b44582436b8fc" providerId="LiveId" clId="{57F79CAD-1B7C-4A0E-81FA-F27B2E15E883}" dt="2020-06-17T13:58:15.419" v="2492"/>
          <ac:spMkLst>
            <pc:docMk/>
            <pc:sldMk cId="1299812009" sldId="275"/>
            <ac:spMk id="21" creationId="{15823AAB-8746-43E1-A593-F650CFFC4929}"/>
          </ac:spMkLst>
        </pc:spChg>
        <pc:spChg chg="add del">
          <ac:chgData name="Highgate Baptist" userId="412b44582436b8fc" providerId="LiveId" clId="{57F79CAD-1B7C-4A0E-81FA-F27B2E15E883}" dt="2020-06-17T13:58:15.419" v="2492"/>
          <ac:spMkLst>
            <pc:docMk/>
            <pc:sldMk cId="1299812009" sldId="275"/>
            <ac:spMk id="22" creationId="{AAFEE37F-BF38-475B-A3C6-7F74238A742E}"/>
          </ac:spMkLst>
        </pc:spChg>
        <pc:picChg chg="add del">
          <ac:chgData name="Highgate Baptist" userId="412b44582436b8fc" providerId="LiveId" clId="{57F79CAD-1B7C-4A0E-81FA-F27B2E15E883}" dt="2020-06-17T13:58:15.419" v="2492"/>
          <ac:picMkLst>
            <pc:docMk/>
            <pc:sldMk cId="1299812009" sldId="275"/>
            <ac:picMk id="5122" creationId="{9D806E01-8D63-443D-910D-A0B3CA3AC0FB}"/>
          </ac:picMkLst>
        </pc:picChg>
        <pc:picChg chg="add del">
          <ac:chgData name="Highgate Baptist" userId="412b44582436b8fc" providerId="LiveId" clId="{57F79CAD-1B7C-4A0E-81FA-F27B2E15E883}" dt="2020-06-17T13:58:15.419" v="2492"/>
          <ac:picMkLst>
            <pc:docMk/>
            <pc:sldMk cId="1299812009" sldId="275"/>
            <ac:picMk id="5123" creationId="{01A8C699-BACC-4597-8766-09740534CB9C}"/>
          </ac:picMkLst>
        </pc:picChg>
        <pc:picChg chg="add del">
          <ac:chgData name="Highgate Baptist" userId="412b44582436b8fc" providerId="LiveId" clId="{57F79CAD-1B7C-4A0E-81FA-F27B2E15E883}" dt="2020-06-17T13:58:15.419" v="2492"/>
          <ac:picMkLst>
            <pc:docMk/>
            <pc:sldMk cId="1299812009" sldId="275"/>
            <ac:picMk id="5124" creationId="{7CF30941-0F42-4D9E-A4C2-49B6F6D64DA8}"/>
          </ac:picMkLst>
        </pc:picChg>
        <pc:picChg chg="add del">
          <ac:chgData name="Highgate Baptist" userId="412b44582436b8fc" providerId="LiveId" clId="{57F79CAD-1B7C-4A0E-81FA-F27B2E15E883}" dt="2020-06-17T13:58:15.419" v="2492"/>
          <ac:picMkLst>
            <pc:docMk/>
            <pc:sldMk cId="1299812009" sldId="275"/>
            <ac:picMk id="5129" creationId="{F965C1EC-E799-4473-AFD5-107F439FEF8B}"/>
          </ac:picMkLst>
        </pc:picChg>
        <pc:picChg chg="add del">
          <ac:chgData name="Highgate Baptist" userId="412b44582436b8fc" providerId="LiveId" clId="{57F79CAD-1B7C-4A0E-81FA-F27B2E15E883}" dt="2020-06-17T13:58:15.419" v="2492"/>
          <ac:picMkLst>
            <pc:docMk/>
            <pc:sldMk cId="1299812009" sldId="275"/>
            <ac:picMk id="5130" creationId="{85134AB1-9B5C-4F9C-83B6-A08251AB7A18}"/>
          </ac:picMkLst>
        </pc:picChg>
        <pc:picChg chg="add del">
          <ac:chgData name="Highgate Baptist" userId="412b44582436b8fc" providerId="LiveId" clId="{57F79CAD-1B7C-4A0E-81FA-F27B2E15E883}" dt="2020-06-17T13:58:15.419" v="2492"/>
          <ac:picMkLst>
            <pc:docMk/>
            <pc:sldMk cId="1299812009" sldId="275"/>
            <ac:picMk id="5131" creationId="{589E27B4-0082-4EB0-AB12-A1416189762A}"/>
          </ac:picMkLst>
        </pc:picChg>
        <pc:picChg chg="add del">
          <ac:chgData name="Highgate Baptist" userId="412b44582436b8fc" providerId="LiveId" clId="{57F79CAD-1B7C-4A0E-81FA-F27B2E15E883}" dt="2020-06-17T13:58:15.419" v="2492"/>
          <ac:picMkLst>
            <pc:docMk/>
            <pc:sldMk cId="1299812009" sldId="275"/>
            <ac:picMk id="5132" creationId="{264AB494-857B-4755-AF63-1FD6ABEDCC91}"/>
          </ac:picMkLst>
        </pc:picChg>
        <pc:picChg chg="add del">
          <ac:chgData name="Highgate Baptist" userId="412b44582436b8fc" providerId="LiveId" clId="{57F79CAD-1B7C-4A0E-81FA-F27B2E15E883}" dt="2020-06-17T13:58:15.419" v="2492"/>
          <ac:picMkLst>
            <pc:docMk/>
            <pc:sldMk cId="1299812009" sldId="275"/>
            <ac:picMk id="5133" creationId="{68B2A043-9BD3-4AB0-825F-C932F0540560}"/>
          </ac:picMkLst>
        </pc:picChg>
        <pc:picChg chg="add del">
          <ac:chgData name="Highgate Baptist" userId="412b44582436b8fc" providerId="LiveId" clId="{57F79CAD-1B7C-4A0E-81FA-F27B2E15E883}" dt="2020-06-17T13:58:15.419" v="2492"/>
          <ac:picMkLst>
            <pc:docMk/>
            <pc:sldMk cId="1299812009" sldId="275"/>
            <ac:picMk id="5134" creationId="{B4E34469-AD88-4F20-9FAB-8C63BD416C84}"/>
          </ac:picMkLst>
        </pc:picChg>
        <pc:picChg chg="add del">
          <ac:chgData name="Highgate Baptist" userId="412b44582436b8fc" providerId="LiveId" clId="{57F79CAD-1B7C-4A0E-81FA-F27B2E15E883}" dt="2020-06-17T13:58:15.419" v="2492"/>
          <ac:picMkLst>
            <pc:docMk/>
            <pc:sldMk cId="1299812009" sldId="275"/>
            <ac:picMk id="5135" creationId="{8A82451F-D9CC-4493-9D72-125722E37D3A}"/>
          </ac:picMkLst>
        </pc:picChg>
        <pc:picChg chg="add del">
          <ac:chgData name="Highgate Baptist" userId="412b44582436b8fc" providerId="LiveId" clId="{57F79CAD-1B7C-4A0E-81FA-F27B2E15E883}" dt="2020-06-17T13:58:15.419" v="2492"/>
          <ac:picMkLst>
            <pc:docMk/>
            <pc:sldMk cId="1299812009" sldId="275"/>
            <ac:picMk id="5136" creationId="{8D7F38AD-93B9-4D08-A181-D4457F0D8DE2}"/>
          </ac:picMkLst>
        </pc:picChg>
        <pc:picChg chg="add del">
          <ac:chgData name="Highgate Baptist" userId="412b44582436b8fc" providerId="LiveId" clId="{57F79CAD-1B7C-4A0E-81FA-F27B2E15E883}" dt="2020-06-17T13:58:15.419" v="2492"/>
          <ac:picMkLst>
            <pc:docMk/>
            <pc:sldMk cId="1299812009" sldId="275"/>
            <ac:picMk id="5137" creationId="{1A9D7F5A-9818-449E-98AC-7C858F923996}"/>
          </ac:picMkLst>
        </pc:picChg>
        <pc:picChg chg="add del">
          <ac:chgData name="Highgate Baptist" userId="412b44582436b8fc" providerId="LiveId" clId="{57F79CAD-1B7C-4A0E-81FA-F27B2E15E883}" dt="2020-06-17T13:58:15.419" v="2492"/>
          <ac:picMkLst>
            <pc:docMk/>
            <pc:sldMk cId="1299812009" sldId="275"/>
            <ac:picMk id="5138" creationId="{1F7E1C08-F8D8-4E06-ADDF-E98A6D351E30}"/>
          </ac:picMkLst>
        </pc:picChg>
        <pc:picChg chg="add del">
          <ac:chgData name="Highgate Baptist" userId="412b44582436b8fc" providerId="LiveId" clId="{57F79CAD-1B7C-4A0E-81FA-F27B2E15E883}" dt="2020-06-17T13:58:15.419" v="2492"/>
          <ac:picMkLst>
            <pc:docMk/>
            <pc:sldMk cId="1299812009" sldId="275"/>
            <ac:picMk id="5139" creationId="{557F3396-9F70-4F3E-ACE4-17B0F57F15E5}"/>
          </ac:picMkLst>
        </pc:picChg>
        <pc:picChg chg="add del">
          <ac:chgData name="Highgate Baptist" userId="412b44582436b8fc" providerId="LiveId" clId="{57F79CAD-1B7C-4A0E-81FA-F27B2E15E883}" dt="2020-06-17T13:58:15.419" v="2492"/>
          <ac:picMkLst>
            <pc:docMk/>
            <pc:sldMk cId="1299812009" sldId="275"/>
            <ac:picMk id="5140" creationId="{314F0D1F-4DC9-4BC6-AF37-8E296C9FC5DD}"/>
          </ac:picMkLst>
        </pc:picChg>
        <pc:picChg chg="add del">
          <ac:chgData name="Highgate Baptist" userId="412b44582436b8fc" providerId="LiveId" clId="{57F79CAD-1B7C-4A0E-81FA-F27B2E15E883}" dt="2020-06-17T13:58:15.419" v="2492"/>
          <ac:picMkLst>
            <pc:docMk/>
            <pc:sldMk cId="1299812009" sldId="275"/>
            <ac:picMk id="5141" creationId="{5DA7F712-BF7F-42FE-9228-42F3180BD37C}"/>
          </ac:picMkLst>
        </pc:picChg>
      </pc:sldChg>
      <pc:sldChg chg="modSp new add del mod">
        <pc:chgData name="Highgate Baptist" userId="412b44582436b8fc" providerId="LiveId" clId="{57F79CAD-1B7C-4A0E-81FA-F27B2E15E883}" dt="2020-06-17T16:43:12.596" v="3045" actId="2696"/>
        <pc:sldMkLst>
          <pc:docMk/>
          <pc:sldMk cId="2537569672" sldId="275"/>
        </pc:sldMkLst>
        <pc:spChg chg="mod">
          <ac:chgData name="Highgate Baptist" userId="412b44582436b8fc" providerId="LiveId" clId="{57F79CAD-1B7C-4A0E-81FA-F27B2E15E883}" dt="2020-06-17T14:05:09.778" v="2559" actId="207"/>
          <ac:spMkLst>
            <pc:docMk/>
            <pc:sldMk cId="2537569672" sldId="275"/>
            <ac:spMk id="2" creationId="{CBCF37EE-1882-475C-BCB9-F2D1C78A76FE}"/>
          </ac:spMkLst>
        </pc:spChg>
        <pc:spChg chg="mod">
          <ac:chgData name="Highgate Baptist" userId="412b44582436b8fc" providerId="LiveId" clId="{57F79CAD-1B7C-4A0E-81FA-F27B2E15E883}" dt="2020-06-17T14:05:01.318" v="2558" actId="20577"/>
          <ac:spMkLst>
            <pc:docMk/>
            <pc:sldMk cId="2537569672" sldId="275"/>
            <ac:spMk id="3" creationId="{E82361A4-02AD-43AD-A752-9084379508AC}"/>
          </ac:spMkLst>
        </pc:spChg>
      </pc:sldChg>
      <pc:sldChg chg="addSp delSp modSp new add del mod ord setBg">
        <pc:chgData name="Highgate Baptist" userId="412b44582436b8fc" providerId="LiveId" clId="{57F79CAD-1B7C-4A0E-81FA-F27B2E15E883}" dt="2020-06-17T16:42:31.988" v="3044" actId="2696"/>
        <pc:sldMkLst>
          <pc:docMk/>
          <pc:sldMk cId="4421962" sldId="276"/>
        </pc:sldMkLst>
        <pc:spChg chg="del">
          <ac:chgData name="Highgate Baptist" userId="412b44582436b8fc" providerId="LiveId" clId="{57F79CAD-1B7C-4A0E-81FA-F27B2E15E883}" dt="2020-06-17T14:05:39.376" v="2563"/>
          <ac:spMkLst>
            <pc:docMk/>
            <pc:sldMk cId="4421962" sldId="276"/>
            <ac:spMk id="2" creationId="{B04E90DA-4CD3-45D0-B169-DE95FBA7178F}"/>
          </ac:spMkLst>
        </pc:spChg>
        <pc:spChg chg="del">
          <ac:chgData name="Highgate Baptist" userId="412b44582436b8fc" providerId="LiveId" clId="{57F79CAD-1B7C-4A0E-81FA-F27B2E15E883}" dt="2020-06-17T14:05:39.376" v="2563"/>
          <ac:spMkLst>
            <pc:docMk/>
            <pc:sldMk cId="4421962" sldId="276"/>
            <ac:spMk id="3" creationId="{D7840B35-E4A3-4636-B613-D73FB7A17491}"/>
          </ac:spMkLst>
        </pc:spChg>
        <pc:spChg chg="add mod">
          <ac:chgData name="Highgate Baptist" userId="412b44582436b8fc" providerId="LiveId" clId="{57F79CAD-1B7C-4A0E-81FA-F27B2E15E883}" dt="2020-06-17T14:06:13.572" v="2624" actId="26606"/>
          <ac:spMkLst>
            <pc:docMk/>
            <pc:sldMk cId="4421962" sldId="276"/>
            <ac:spMk id="4" creationId="{DADFF59C-DA8A-42FA-BDDF-89DDB3AC940E}"/>
          </ac:spMkLst>
        </pc:spChg>
        <pc:spChg chg="add del">
          <ac:chgData name="Highgate Baptist" userId="412b44582436b8fc" providerId="LiveId" clId="{57F79CAD-1B7C-4A0E-81FA-F27B2E15E883}" dt="2020-06-17T14:06:13.524" v="2623" actId="26606"/>
          <ac:spMkLst>
            <pc:docMk/>
            <pc:sldMk cId="4421962" sldId="276"/>
            <ac:spMk id="11" creationId="{1A3C89F8-0D2F-47FF-B903-151248265F47}"/>
          </ac:spMkLst>
        </pc:spChg>
        <pc:spChg chg="add del">
          <ac:chgData name="Highgate Baptist" userId="412b44582436b8fc" providerId="LiveId" clId="{57F79CAD-1B7C-4A0E-81FA-F27B2E15E883}" dt="2020-06-17T14:06:13.524" v="2623" actId="26606"/>
          <ac:spMkLst>
            <pc:docMk/>
            <pc:sldMk cId="4421962" sldId="276"/>
            <ac:spMk id="13" creationId="{C5CB530E-515E-412C-9DF1-5F8FFBD6F383}"/>
          </ac:spMkLst>
        </pc:spChg>
        <pc:spChg chg="add del">
          <ac:chgData name="Highgate Baptist" userId="412b44582436b8fc" providerId="LiveId" clId="{57F79CAD-1B7C-4A0E-81FA-F27B2E15E883}" dt="2020-06-17T14:06:13.524" v="2623" actId="26606"/>
          <ac:spMkLst>
            <pc:docMk/>
            <pc:sldMk cId="4421962" sldId="276"/>
            <ac:spMk id="15" creationId="{712D4376-A578-4FF1-94FC-245E7A6A489F}"/>
          </ac:spMkLst>
        </pc:spChg>
        <pc:spChg chg="add del">
          <ac:chgData name="Highgate Baptist" userId="412b44582436b8fc" providerId="LiveId" clId="{57F79CAD-1B7C-4A0E-81FA-F27B2E15E883}" dt="2020-06-17T14:06:13.524" v="2623" actId="26606"/>
          <ac:spMkLst>
            <pc:docMk/>
            <pc:sldMk cId="4421962" sldId="276"/>
            <ac:spMk id="17" creationId="{AEA7509D-F04F-40CB-A0B3-EEF16499CC9F}"/>
          </ac:spMkLst>
        </pc:spChg>
        <pc:spChg chg="add del">
          <ac:chgData name="Highgate Baptist" userId="412b44582436b8fc" providerId="LiveId" clId="{57F79CAD-1B7C-4A0E-81FA-F27B2E15E883}" dt="2020-06-17T14:06:13.524" v="2623" actId="26606"/>
          <ac:spMkLst>
            <pc:docMk/>
            <pc:sldMk cId="4421962" sldId="276"/>
            <ac:spMk id="21" creationId="{508BEF50-7B1E-49A4-BC19-5F4F1D755E64}"/>
          </ac:spMkLst>
        </pc:spChg>
        <pc:spChg chg="add del">
          <ac:chgData name="Highgate Baptist" userId="412b44582436b8fc" providerId="LiveId" clId="{57F79CAD-1B7C-4A0E-81FA-F27B2E15E883}" dt="2020-06-17T14:06:13.524" v="2623" actId="26606"/>
          <ac:spMkLst>
            <pc:docMk/>
            <pc:sldMk cId="4421962" sldId="276"/>
            <ac:spMk id="23" creationId="{3FBAD350-5664-4811-A208-657FB882D350}"/>
          </ac:spMkLst>
        </pc:spChg>
        <pc:spChg chg="add del">
          <ac:chgData name="Highgate Baptist" userId="412b44582436b8fc" providerId="LiveId" clId="{57F79CAD-1B7C-4A0E-81FA-F27B2E15E883}" dt="2020-06-17T14:06:13.524" v="2623" actId="26606"/>
          <ac:spMkLst>
            <pc:docMk/>
            <pc:sldMk cId="4421962" sldId="276"/>
            <ac:spMk id="25" creationId="{C39ADB8F-D187-49D7-BDCF-C1B6DC727068}"/>
          </ac:spMkLst>
        </pc:spChg>
        <pc:spChg chg="add">
          <ac:chgData name="Highgate Baptist" userId="412b44582436b8fc" providerId="LiveId" clId="{57F79CAD-1B7C-4A0E-81FA-F27B2E15E883}" dt="2020-06-17T14:06:13.572" v="2624" actId="26606"/>
          <ac:spMkLst>
            <pc:docMk/>
            <pc:sldMk cId="4421962" sldId="276"/>
            <ac:spMk id="28" creationId="{8F9CBE3F-79A8-4F8F-88D9-DAD03D0D281F}"/>
          </ac:spMkLst>
        </pc:spChg>
        <pc:spChg chg="add">
          <ac:chgData name="Highgate Baptist" userId="412b44582436b8fc" providerId="LiveId" clId="{57F79CAD-1B7C-4A0E-81FA-F27B2E15E883}" dt="2020-06-17T14:06:13.572" v="2624" actId="26606"/>
          <ac:spMkLst>
            <pc:docMk/>
            <pc:sldMk cId="4421962" sldId="276"/>
            <ac:spMk id="29" creationId="{508BEF50-7B1E-49A4-BC19-5F4F1D755E64}"/>
          </ac:spMkLst>
        </pc:spChg>
        <pc:spChg chg="add">
          <ac:chgData name="Highgate Baptist" userId="412b44582436b8fc" providerId="LiveId" clId="{57F79CAD-1B7C-4A0E-81FA-F27B2E15E883}" dt="2020-06-17T14:06:13.572" v="2624" actId="26606"/>
          <ac:spMkLst>
            <pc:docMk/>
            <pc:sldMk cId="4421962" sldId="276"/>
            <ac:spMk id="30" creationId="{C5CB530E-515E-412C-9DF1-5F8FFBD6F383}"/>
          </ac:spMkLst>
        </pc:spChg>
        <pc:spChg chg="add">
          <ac:chgData name="Highgate Baptist" userId="412b44582436b8fc" providerId="LiveId" clId="{57F79CAD-1B7C-4A0E-81FA-F27B2E15E883}" dt="2020-06-17T14:06:13.572" v="2624" actId="26606"/>
          <ac:spMkLst>
            <pc:docMk/>
            <pc:sldMk cId="4421962" sldId="276"/>
            <ac:spMk id="31" creationId="{AEA7509D-F04F-40CB-A0B3-EEF16499CC9F}"/>
          </ac:spMkLst>
        </pc:spChg>
        <pc:spChg chg="add">
          <ac:chgData name="Highgate Baptist" userId="412b44582436b8fc" providerId="LiveId" clId="{57F79CAD-1B7C-4A0E-81FA-F27B2E15E883}" dt="2020-06-17T14:06:13.572" v="2624" actId="26606"/>
          <ac:spMkLst>
            <pc:docMk/>
            <pc:sldMk cId="4421962" sldId="276"/>
            <ac:spMk id="32" creationId="{C39ADB8F-D187-49D7-BDCF-C1B6DC727068}"/>
          </ac:spMkLst>
        </pc:spChg>
        <pc:spChg chg="add">
          <ac:chgData name="Highgate Baptist" userId="412b44582436b8fc" providerId="LiveId" clId="{57F79CAD-1B7C-4A0E-81FA-F27B2E15E883}" dt="2020-06-17T14:06:13.572" v="2624" actId="26606"/>
          <ac:spMkLst>
            <pc:docMk/>
            <pc:sldMk cId="4421962" sldId="276"/>
            <ac:spMk id="33" creationId="{712D4376-A578-4FF1-94FC-245E7A6A489F}"/>
          </ac:spMkLst>
        </pc:spChg>
        <pc:spChg chg="add">
          <ac:chgData name="Highgate Baptist" userId="412b44582436b8fc" providerId="LiveId" clId="{57F79CAD-1B7C-4A0E-81FA-F27B2E15E883}" dt="2020-06-17T14:06:13.572" v="2624" actId="26606"/>
          <ac:spMkLst>
            <pc:docMk/>
            <pc:sldMk cId="4421962" sldId="276"/>
            <ac:spMk id="34" creationId="{3FBAD350-5664-4811-A208-657FB882D350}"/>
          </ac:spMkLst>
        </pc:spChg>
        <pc:cxnChg chg="add del">
          <ac:chgData name="Highgate Baptist" userId="412b44582436b8fc" providerId="LiveId" clId="{57F79CAD-1B7C-4A0E-81FA-F27B2E15E883}" dt="2020-06-17T14:06:13.524" v="2623" actId="26606"/>
          <ac:cxnSpMkLst>
            <pc:docMk/>
            <pc:sldMk cId="4421962" sldId="276"/>
            <ac:cxnSpMk id="9" creationId="{D1B787A8-0D67-4B7E-9B48-86BD906AB6B5}"/>
          </ac:cxnSpMkLst>
        </pc:cxnChg>
        <pc:cxnChg chg="add del">
          <ac:chgData name="Highgate Baptist" userId="412b44582436b8fc" providerId="LiveId" clId="{57F79CAD-1B7C-4A0E-81FA-F27B2E15E883}" dt="2020-06-17T14:06:13.524" v="2623" actId="26606"/>
          <ac:cxnSpMkLst>
            <pc:docMk/>
            <pc:sldMk cId="4421962" sldId="276"/>
            <ac:cxnSpMk id="19" creationId="{56020367-4FD5-4596-8E10-C5F095CD8DBF}"/>
          </ac:cxnSpMkLst>
        </pc:cxnChg>
        <pc:cxnChg chg="add">
          <ac:chgData name="Highgate Baptist" userId="412b44582436b8fc" providerId="LiveId" clId="{57F79CAD-1B7C-4A0E-81FA-F27B2E15E883}" dt="2020-06-17T14:06:13.572" v="2624" actId="26606"/>
          <ac:cxnSpMkLst>
            <pc:docMk/>
            <pc:sldMk cId="4421962" sldId="276"/>
            <ac:cxnSpMk id="27" creationId="{D1B787A8-0D67-4B7E-9B48-86BD906AB6B5}"/>
          </ac:cxnSpMkLst>
        </pc:cxnChg>
        <pc:cxnChg chg="add">
          <ac:chgData name="Highgate Baptist" userId="412b44582436b8fc" providerId="LiveId" clId="{57F79CAD-1B7C-4A0E-81FA-F27B2E15E883}" dt="2020-06-17T14:06:13.572" v="2624" actId="26606"/>
          <ac:cxnSpMkLst>
            <pc:docMk/>
            <pc:sldMk cId="4421962" sldId="276"/>
            <ac:cxnSpMk id="35" creationId="{56020367-4FD5-4596-8E10-C5F095CD8DBF}"/>
          </ac:cxnSpMkLst>
        </pc:cxnChg>
      </pc:sldChg>
      <pc:sldChg chg="modSp add del mod">
        <pc:chgData name="Highgate Baptist" userId="412b44582436b8fc" providerId="LiveId" clId="{57F79CAD-1B7C-4A0E-81FA-F27B2E15E883}" dt="2020-06-17T14:01:06.407" v="2521" actId="47"/>
        <pc:sldMkLst>
          <pc:docMk/>
          <pc:sldMk cId="1591020595" sldId="276"/>
        </pc:sldMkLst>
        <pc:spChg chg="mod">
          <ac:chgData name="Highgate Baptist" userId="412b44582436b8fc" providerId="LiveId" clId="{57F79CAD-1B7C-4A0E-81FA-F27B2E15E883}" dt="2020-06-17T13:59:26.119" v="2511" actId="6549"/>
          <ac:spMkLst>
            <pc:docMk/>
            <pc:sldMk cId="1591020595" sldId="276"/>
            <ac:spMk id="2" creationId="{5C3ECC02-A94F-457C-89B9-31E4A7496B0E}"/>
          </ac:spMkLst>
        </pc:spChg>
        <pc:spChg chg="mod">
          <ac:chgData name="Highgate Baptist" userId="412b44582436b8fc" providerId="LiveId" clId="{57F79CAD-1B7C-4A0E-81FA-F27B2E15E883}" dt="2020-06-17T13:59:53.634" v="2513"/>
          <ac:spMkLst>
            <pc:docMk/>
            <pc:sldMk cId="1591020595" sldId="276"/>
            <ac:spMk id="3" creationId="{8A256231-5FC0-4F2F-BA79-6C25507FBB35}"/>
          </ac:spMkLst>
        </pc:spChg>
      </pc:sldChg>
      <pc:sldChg chg="addSp delSp modSp new del mod">
        <pc:chgData name="Highgate Baptist" userId="412b44582436b8fc" providerId="LiveId" clId="{57F79CAD-1B7C-4A0E-81FA-F27B2E15E883}" dt="2020-06-17T14:01:09.008" v="2522" actId="47"/>
        <pc:sldMkLst>
          <pc:docMk/>
          <pc:sldMk cId="884934968" sldId="277"/>
        </pc:sldMkLst>
        <pc:spChg chg="mod">
          <ac:chgData name="Highgate Baptist" userId="412b44582436b8fc" providerId="LiveId" clId="{57F79CAD-1B7C-4A0E-81FA-F27B2E15E883}" dt="2020-06-17T14:00:49.640" v="2519" actId="20577"/>
          <ac:spMkLst>
            <pc:docMk/>
            <pc:sldMk cId="884934968" sldId="277"/>
            <ac:spMk id="3" creationId="{422F5413-9B47-42FE-9B97-C4176807E505}"/>
          </ac:spMkLst>
        </pc:spChg>
        <pc:spChg chg="add del">
          <ac:chgData name="Highgate Baptist" userId="412b44582436b8fc" providerId="LiveId" clId="{57F79CAD-1B7C-4A0E-81FA-F27B2E15E883}" dt="2020-06-17T14:00:17.947" v="2516"/>
          <ac:spMkLst>
            <pc:docMk/>
            <pc:sldMk cId="884934968" sldId="277"/>
            <ac:spMk id="4" creationId="{3D661755-9383-4878-8724-73556A9D1614}"/>
          </ac:spMkLst>
        </pc:spChg>
        <pc:picChg chg="add del">
          <ac:chgData name="Highgate Baptist" userId="412b44582436b8fc" providerId="LiveId" clId="{57F79CAD-1B7C-4A0E-81FA-F27B2E15E883}" dt="2020-06-17T14:00:17.947" v="2516"/>
          <ac:picMkLst>
            <pc:docMk/>
            <pc:sldMk cId="884934968" sldId="277"/>
            <ac:picMk id="6146" creationId="{279C1D57-3CE9-4F95-BBAB-47C44BFC5A7B}"/>
          </ac:picMkLst>
        </pc:picChg>
      </pc:sldChg>
      <pc:sldChg chg="modSp new add del mod">
        <pc:chgData name="Highgate Baptist" userId="412b44582436b8fc" providerId="LiveId" clId="{57F79CAD-1B7C-4A0E-81FA-F27B2E15E883}" dt="2020-06-17T16:43:35.743" v="3046" actId="2696"/>
        <pc:sldMkLst>
          <pc:docMk/>
          <pc:sldMk cId="1449239134" sldId="277"/>
        </pc:sldMkLst>
        <pc:spChg chg="mod">
          <ac:chgData name="Highgate Baptist" userId="412b44582436b8fc" providerId="LiveId" clId="{57F79CAD-1B7C-4A0E-81FA-F27B2E15E883}" dt="2020-06-17T14:07:37.943" v="2657" actId="207"/>
          <ac:spMkLst>
            <pc:docMk/>
            <pc:sldMk cId="1449239134" sldId="277"/>
            <ac:spMk id="2" creationId="{E80067A2-3DDA-49C0-886F-4A3EEF977DF1}"/>
          </ac:spMkLst>
        </pc:spChg>
        <pc:spChg chg="mod">
          <ac:chgData name="Highgate Baptist" userId="412b44582436b8fc" providerId="LiveId" clId="{57F79CAD-1B7C-4A0E-81FA-F27B2E15E883}" dt="2020-06-17T14:08:05.828" v="2666" actId="20577"/>
          <ac:spMkLst>
            <pc:docMk/>
            <pc:sldMk cId="1449239134" sldId="277"/>
            <ac:spMk id="3" creationId="{A0068A39-F041-4EB7-B31F-C18BC3923B8F}"/>
          </ac:spMkLst>
        </pc:spChg>
      </pc:sldChg>
      <pc:sldChg chg="modSp new add del mod">
        <pc:chgData name="Highgate Baptist" userId="412b44582436b8fc" providerId="LiveId" clId="{57F79CAD-1B7C-4A0E-81FA-F27B2E15E883}" dt="2020-06-17T16:44:13.629" v="3047" actId="2696"/>
        <pc:sldMkLst>
          <pc:docMk/>
          <pc:sldMk cId="3978091561" sldId="278"/>
        </pc:sldMkLst>
        <pc:spChg chg="mod">
          <ac:chgData name="Highgate Baptist" userId="412b44582436b8fc" providerId="LiveId" clId="{57F79CAD-1B7C-4A0E-81FA-F27B2E15E883}" dt="2020-06-17T14:15:43.223" v="3035" actId="207"/>
          <ac:spMkLst>
            <pc:docMk/>
            <pc:sldMk cId="3978091561" sldId="278"/>
            <ac:spMk id="2" creationId="{74AAED8B-4935-4356-99BC-405B417D013B}"/>
          </ac:spMkLst>
        </pc:spChg>
        <pc:spChg chg="mod">
          <ac:chgData name="Highgate Baptist" userId="412b44582436b8fc" providerId="LiveId" clId="{57F79CAD-1B7C-4A0E-81FA-F27B2E15E883}" dt="2020-06-17T14:09:34.252" v="2708" actId="20577"/>
          <ac:spMkLst>
            <pc:docMk/>
            <pc:sldMk cId="3978091561" sldId="278"/>
            <ac:spMk id="3" creationId="{86FCF07B-46F4-456D-9024-97001BF0F1F6}"/>
          </ac:spMkLst>
        </pc:spChg>
      </pc:sldChg>
      <pc:sldChg chg="addSp delSp modSp new del">
        <pc:chgData name="Highgate Baptist" userId="412b44582436b8fc" providerId="LiveId" clId="{57F79CAD-1B7C-4A0E-81FA-F27B2E15E883}" dt="2020-06-17T14:11:55.997" v="2767" actId="47"/>
        <pc:sldMkLst>
          <pc:docMk/>
          <pc:sldMk cId="1664710598" sldId="279"/>
        </pc:sldMkLst>
        <pc:spChg chg="del">
          <ac:chgData name="Highgate Baptist" userId="412b44582436b8fc" providerId="LiveId" clId="{57F79CAD-1B7C-4A0E-81FA-F27B2E15E883}" dt="2020-06-17T14:11:47.633" v="2763"/>
          <ac:spMkLst>
            <pc:docMk/>
            <pc:sldMk cId="1664710598" sldId="279"/>
            <ac:spMk id="2" creationId="{2DBEF51F-E102-4B96-9B2D-CC41C5B6AF3F}"/>
          </ac:spMkLst>
        </pc:spChg>
        <pc:spChg chg="del">
          <ac:chgData name="Highgate Baptist" userId="412b44582436b8fc" providerId="LiveId" clId="{57F79CAD-1B7C-4A0E-81FA-F27B2E15E883}" dt="2020-06-17T14:11:47.633" v="2763"/>
          <ac:spMkLst>
            <pc:docMk/>
            <pc:sldMk cId="1664710598" sldId="279"/>
            <ac:spMk id="3" creationId="{1F6CA46B-C307-440A-83D0-2B1F89E7BB17}"/>
          </ac:spMkLst>
        </pc:spChg>
        <pc:spChg chg="add mod">
          <ac:chgData name="Highgate Baptist" userId="412b44582436b8fc" providerId="LiveId" clId="{57F79CAD-1B7C-4A0E-81FA-F27B2E15E883}" dt="2020-06-17T14:11:47.633" v="2763"/>
          <ac:spMkLst>
            <pc:docMk/>
            <pc:sldMk cId="1664710598" sldId="279"/>
            <ac:spMk id="4" creationId="{011B6C72-9EDF-413C-90FC-996E9531F0EE}"/>
          </ac:spMkLst>
        </pc:spChg>
        <pc:spChg chg="add mod">
          <ac:chgData name="Highgate Baptist" userId="412b44582436b8fc" providerId="LiveId" clId="{57F79CAD-1B7C-4A0E-81FA-F27B2E15E883}" dt="2020-06-17T14:11:47.633" v="2763"/>
          <ac:spMkLst>
            <pc:docMk/>
            <pc:sldMk cId="1664710598" sldId="279"/>
            <ac:spMk id="5" creationId="{003F47BD-7F56-4350-AA3A-02CA531F07E7}"/>
          </ac:spMkLst>
        </pc:spChg>
        <pc:spChg chg="add mod">
          <ac:chgData name="Highgate Baptist" userId="412b44582436b8fc" providerId="LiveId" clId="{57F79CAD-1B7C-4A0E-81FA-F27B2E15E883}" dt="2020-06-17T14:11:47.633" v="2763"/>
          <ac:spMkLst>
            <pc:docMk/>
            <pc:sldMk cId="1664710598" sldId="279"/>
            <ac:spMk id="6" creationId="{E1C54BC6-F06A-45D3-B288-BB1F6CA1CB17}"/>
          </ac:spMkLst>
        </pc:spChg>
        <pc:spChg chg="add mod">
          <ac:chgData name="Highgate Baptist" userId="412b44582436b8fc" providerId="LiveId" clId="{57F79CAD-1B7C-4A0E-81FA-F27B2E15E883}" dt="2020-06-17T14:11:47.633" v="2763"/>
          <ac:spMkLst>
            <pc:docMk/>
            <pc:sldMk cId="1664710598" sldId="279"/>
            <ac:spMk id="7" creationId="{0D430954-269E-45C0-A7F4-5F36428A0F4C}"/>
          </ac:spMkLst>
        </pc:spChg>
        <pc:spChg chg="add mod">
          <ac:chgData name="Highgate Baptist" userId="412b44582436b8fc" providerId="LiveId" clId="{57F79CAD-1B7C-4A0E-81FA-F27B2E15E883}" dt="2020-06-17T14:11:47.633" v="2763"/>
          <ac:spMkLst>
            <pc:docMk/>
            <pc:sldMk cId="1664710598" sldId="279"/>
            <ac:spMk id="8" creationId="{E535484F-4659-4BEE-8406-892890C9E346}"/>
          </ac:spMkLst>
        </pc:spChg>
      </pc:sldChg>
      <pc:sldChg chg="modSp add mod ord">
        <pc:chgData name="Highgate Baptist" userId="412b44582436b8fc" providerId="LiveId" clId="{57F79CAD-1B7C-4A0E-81FA-F27B2E15E883}" dt="2020-06-17T14:15:07.155" v="3034" actId="20577"/>
        <pc:sldMkLst>
          <pc:docMk/>
          <pc:sldMk cId="0" sldId="281"/>
        </pc:sldMkLst>
        <pc:spChg chg="mod">
          <ac:chgData name="Highgate Baptist" userId="412b44582436b8fc" providerId="LiveId" clId="{57F79CAD-1B7C-4A0E-81FA-F27B2E15E883}" dt="2020-06-17T14:12:50.575" v="2787" actId="207"/>
          <ac:spMkLst>
            <pc:docMk/>
            <pc:sldMk cId="0" sldId="281"/>
            <ac:spMk id="2" creationId="{00000000-0000-0000-0000-000000000000}"/>
          </ac:spMkLst>
        </pc:spChg>
        <pc:spChg chg="mod">
          <ac:chgData name="Highgate Baptist" userId="412b44582436b8fc" providerId="LiveId" clId="{57F79CAD-1B7C-4A0E-81FA-F27B2E15E883}" dt="2020-06-17T14:15:07.155" v="3034" actId="20577"/>
          <ac:spMkLst>
            <pc:docMk/>
            <pc:sldMk cId="0" sldId="281"/>
            <ac:spMk id="5" creationId="{00000000-0000-0000-0000-000000000000}"/>
          </ac:spMkLst>
        </pc:spChg>
        <pc:spChg chg="mod">
          <ac:chgData name="Highgate Baptist" userId="412b44582436b8fc" providerId="LiveId" clId="{57F79CAD-1B7C-4A0E-81FA-F27B2E15E883}" dt="2020-06-17T14:12:30.938" v="2771" actId="339"/>
          <ac:spMkLst>
            <pc:docMk/>
            <pc:sldMk cId="0" sldId="281"/>
            <ac:spMk id="6" creationId="{00000000-0000-0000-0000-000000000000}"/>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7.sv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hyperlink" Target="https://www.goodfreephotos.com/vector-images/thinking-brain-machine-vector-clipart.png.php" TargetMode="External"/><Relationship Id="rId9" Type="http://schemas.openxmlformats.org/officeDocument/2006/relationships/image" Target="../media/image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7.svg"/><Relationship Id="rId5" Type="http://schemas.openxmlformats.org/officeDocument/2006/relationships/image" Target="../media/image5.png"/><Relationship Id="rId10" Type="http://schemas.openxmlformats.org/officeDocument/2006/relationships/image" Target="../media/image11.svg"/><Relationship Id="rId4" Type="http://schemas.openxmlformats.org/officeDocument/2006/relationships/hyperlink" Target="https://www.goodfreephotos.com/vector-images/thinking-brain-machine-vector-clipart.png.php" TargetMode="External"/><Relationship Id="rId9"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D5C818-F54A-46A8-AE6A-E4E9E1FD3DDA}" type="doc">
      <dgm:prSet loTypeId="urn:microsoft.com/office/officeart/2005/8/layout/chart3" loCatId="cycle" qsTypeId="urn:microsoft.com/office/officeart/2005/8/quickstyle/simple5" qsCatId="simple" csTypeId="urn:microsoft.com/office/officeart/2005/8/colors/colorful5" csCatId="colorful" phldr="1"/>
      <dgm:spPr/>
      <dgm:t>
        <a:bodyPr/>
        <a:lstStyle/>
        <a:p>
          <a:endParaRPr lang="en-US"/>
        </a:p>
      </dgm:t>
    </dgm:pt>
    <dgm:pt modelId="{8543D7DF-479F-4E12-AD3B-8ED11E9DA25E}">
      <dgm:prSet/>
      <dgm:spPr/>
      <dgm:t>
        <a:bodyPr/>
        <a:lstStyle/>
        <a:p>
          <a:r>
            <a:rPr lang="en-JM"/>
            <a:t>Plan of Investigation (5 marks)</a:t>
          </a:r>
          <a:endParaRPr lang="en-US"/>
        </a:p>
      </dgm:t>
    </dgm:pt>
    <dgm:pt modelId="{706BFC18-6C1C-4C8B-8B2A-8986C161029B}" type="parTrans" cxnId="{09A0EA1E-9514-4E89-B058-62BBC18808CD}">
      <dgm:prSet/>
      <dgm:spPr/>
      <dgm:t>
        <a:bodyPr/>
        <a:lstStyle/>
        <a:p>
          <a:endParaRPr lang="en-US"/>
        </a:p>
      </dgm:t>
    </dgm:pt>
    <dgm:pt modelId="{4F254C05-F0E8-48D3-A356-3CBFAE231911}" type="sibTrans" cxnId="{09A0EA1E-9514-4E89-B058-62BBC18808CD}">
      <dgm:prSet/>
      <dgm:spPr/>
      <dgm:t>
        <a:bodyPr/>
        <a:lstStyle/>
        <a:p>
          <a:endParaRPr lang="en-US"/>
        </a:p>
      </dgm:t>
    </dgm:pt>
    <dgm:pt modelId="{E5B020CB-75B3-4FC2-A3F8-403A3EF27D34}">
      <dgm:prSet/>
      <dgm:spPr/>
      <dgm:t>
        <a:bodyPr/>
        <a:lstStyle/>
        <a:p>
          <a:r>
            <a:rPr lang="en-JM"/>
            <a:t>Participation Measure (5 marks)</a:t>
          </a:r>
          <a:endParaRPr lang="en-US"/>
        </a:p>
      </dgm:t>
    </dgm:pt>
    <dgm:pt modelId="{D077C0C2-1550-4407-856D-85DBF021B8FF}" type="parTrans" cxnId="{9A818825-2E53-41D8-B00F-9B49548BE397}">
      <dgm:prSet/>
      <dgm:spPr/>
      <dgm:t>
        <a:bodyPr/>
        <a:lstStyle/>
        <a:p>
          <a:endParaRPr lang="en-US"/>
        </a:p>
      </dgm:t>
    </dgm:pt>
    <dgm:pt modelId="{067465E8-80DC-4760-B912-FAD4C06C0133}" type="sibTrans" cxnId="{9A818825-2E53-41D8-B00F-9B49548BE397}">
      <dgm:prSet/>
      <dgm:spPr/>
      <dgm:t>
        <a:bodyPr/>
        <a:lstStyle/>
        <a:p>
          <a:endParaRPr lang="en-US"/>
        </a:p>
      </dgm:t>
    </dgm:pt>
    <dgm:pt modelId="{3EAB2028-1A6F-49C2-9AA7-680F924D9974}">
      <dgm:prSet/>
      <dgm:spPr/>
      <dgm:t>
        <a:bodyPr/>
        <a:lstStyle/>
        <a:p>
          <a:r>
            <a:rPr lang="en-JM"/>
            <a:t>Quality of Group Activity (10 marks)</a:t>
          </a:r>
          <a:endParaRPr lang="en-US"/>
        </a:p>
      </dgm:t>
    </dgm:pt>
    <dgm:pt modelId="{96A41E8F-046B-4C8A-960F-E5B158AF496A}" type="parTrans" cxnId="{79220A1F-721E-4F0A-A1E0-E37A796DF932}">
      <dgm:prSet/>
      <dgm:spPr/>
      <dgm:t>
        <a:bodyPr/>
        <a:lstStyle/>
        <a:p>
          <a:endParaRPr lang="en-US"/>
        </a:p>
      </dgm:t>
    </dgm:pt>
    <dgm:pt modelId="{C2F1C75C-096C-45F4-A140-DB00E1EED154}" type="sibTrans" cxnId="{79220A1F-721E-4F0A-A1E0-E37A796DF932}">
      <dgm:prSet/>
      <dgm:spPr/>
      <dgm:t>
        <a:bodyPr/>
        <a:lstStyle/>
        <a:p>
          <a:endParaRPr lang="en-US"/>
        </a:p>
      </dgm:t>
    </dgm:pt>
    <dgm:pt modelId="{8D93C622-E61B-4CAC-B279-AC215F9BCB26}">
      <dgm:prSet/>
      <dgm:spPr/>
      <dgm:t>
        <a:bodyPr/>
        <a:lstStyle/>
        <a:p>
          <a:r>
            <a:rPr lang="en-JM" dirty="0"/>
            <a:t>Group Report (10 marks)</a:t>
          </a:r>
          <a:endParaRPr lang="en-US" dirty="0"/>
        </a:p>
      </dgm:t>
    </dgm:pt>
    <dgm:pt modelId="{561C144A-6235-4979-BD05-C1F44A0FB364}" type="parTrans" cxnId="{0312EAAF-408B-433B-AED6-318425F31219}">
      <dgm:prSet/>
      <dgm:spPr/>
      <dgm:t>
        <a:bodyPr/>
        <a:lstStyle/>
        <a:p>
          <a:endParaRPr lang="en-US"/>
        </a:p>
      </dgm:t>
    </dgm:pt>
    <dgm:pt modelId="{D74D2C3A-2094-4EA0-998D-8105A6BE2089}" type="sibTrans" cxnId="{0312EAAF-408B-433B-AED6-318425F31219}">
      <dgm:prSet/>
      <dgm:spPr/>
      <dgm:t>
        <a:bodyPr/>
        <a:lstStyle/>
        <a:p>
          <a:endParaRPr lang="en-US"/>
        </a:p>
      </dgm:t>
    </dgm:pt>
    <dgm:pt modelId="{338BCACA-0E7E-424B-A9D2-729FEB8B87E8}">
      <dgm:prSet/>
      <dgm:spPr/>
      <dgm:t>
        <a:bodyPr/>
        <a:lstStyle/>
        <a:p>
          <a:r>
            <a:rPr lang="en-JM"/>
            <a:t>Reflections (5 marks)</a:t>
          </a:r>
          <a:endParaRPr lang="en-US"/>
        </a:p>
      </dgm:t>
    </dgm:pt>
    <dgm:pt modelId="{92670712-609E-4448-9133-D5316F67661A}" type="parTrans" cxnId="{338634DE-9804-47C2-8769-9DB6C849E145}">
      <dgm:prSet/>
      <dgm:spPr/>
      <dgm:t>
        <a:bodyPr/>
        <a:lstStyle/>
        <a:p>
          <a:endParaRPr lang="en-US"/>
        </a:p>
      </dgm:t>
    </dgm:pt>
    <dgm:pt modelId="{930B03CC-AF43-4A8C-BB90-3857EA404CD5}" type="sibTrans" cxnId="{338634DE-9804-47C2-8769-9DB6C849E145}">
      <dgm:prSet/>
      <dgm:spPr/>
      <dgm:t>
        <a:bodyPr/>
        <a:lstStyle/>
        <a:p>
          <a:endParaRPr lang="en-US"/>
        </a:p>
      </dgm:t>
    </dgm:pt>
    <dgm:pt modelId="{C9C12AEA-4592-4A18-ABCE-483BBF894F62}">
      <dgm:prSet/>
      <dgm:spPr/>
      <dgm:t>
        <a:bodyPr/>
        <a:lstStyle/>
        <a:p>
          <a:r>
            <a:rPr lang="en-JM"/>
            <a:t>Oral Presentation (10 marks)</a:t>
          </a:r>
          <a:endParaRPr lang="en-US"/>
        </a:p>
      </dgm:t>
    </dgm:pt>
    <dgm:pt modelId="{52DAA423-20F0-4C18-B42C-42A41A3EA754}" type="parTrans" cxnId="{1329DA19-E8F4-4160-A126-C0B84BC5A6D7}">
      <dgm:prSet/>
      <dgm:spPr/>
      <dgm:t>
        <a:bodyPr/>
        <a:lstStyle/>
        <a:p>
          <a:endParaRPr lang="en-US"/>
        </a:p>
      </dgm:t>
    </dgm:pt>
    <dgm:pt modelId="{18196E26-1813-4C0E-B810-17E36B30ECF3}" type="sibTrans" cxnId="{1329DA19-E8F4-4160-A126-C0B84BC5A6D7}">
      <dgm:prSet/>
      <dgm:spPr/>
      <dgm:t>
        <a:bodyPr/>
        <a:lstStyle/>
        <a:p>
          <a:endParaRPr lang="en-US"/>
        </a:p>
      </dgm:t>
    </dgm:pt>
    <dgm:pt modelId="{E6695D54-1739-428C-9554-70A682222D20}" type="pres">
      <dgm:prSet presAssocID="{88D5C818-F54A-46A8-AE6A-E4E9E1FD3DDA}" presName="compositeShape" presStyleCnt="0">
        <dgm:presLayoutVars>
          <dgm:chMax val="7"/>
          <dgm:dir/>
          <dgm:resizeHandles val="exact"/>
        </dgm:presLayoutVars>
      </dgm:prSet>
      <dgm:spPr/>
      <dgm:t>
        <a:bodyPr/>
        <a:lstStyle/>
        <a:p>
          <a:endParaRPr lang="en-US"/>
        </a:p>
      </dgm:t>
    </dgm:pt>
    <dgm:pt modelId="{E7879325-B080-456C-BB07-31AA9AC893EC}" type="pres">
      <dgm:prSet presAssocID="{88D5C818-F54A-46A8-AE6A-E4E9E1FD3DDA}" presName="wedge1" presStyleLbl="node1" presStyleIdx="0" presStyleCnt="6"/>
      <dgm:spPr/>
      <dgm:t>
        <a:bodyPr/>
        <a:lstStyle/>
        <a:p>
          <a:endParaRPr lang="en-US"/>
        </a:p>
      </dgm:t>
    </dgm:pt>
    <dgm:pt modelId="{0F757340-BA41-46CB-93B8-875D23C66B4D}" type="pres">
      <dgm:prSet presAssocID="{88D5C818-F54A-46A8-AE6A-E4E9E1FD3DDA}" presName="wedge1Tx" presStyleLbl="node1" presStyleIdx="0" presStyleCnt="6">
        <dgm:presLayoutVars>
          <dgm:chMax val="0"/>
          <dgm:chPref val="0"/>
          <dgm:bulletEnabled val="1"/>
        </dgm:presLayoutVars>
      </dgm:prSet>
      <dgm:spPr/>
      <dgm:t>
        <a:bodyPr/>
        <a:lstStyle/>
        <a:p>
          <a:endParaRPr lang="en-US"/>
        </a:p>
      </dgm:t>
    </dgm:pt>
    <dgm:pt modelId="{C98B8E80-AA6C-469F-BC6F-BD200A2ED42A}" type="pres">
      <dgm:prSet presAssocID="{88D5C818-F54A-46A8-AE6A-E4E9E1FD3DDA}" presName="wedge2" presStyleLbl="node1" presStyleIdx="1" presStyleCnt="6"/>
      <dgm:spPr/>
      <dgm:t>
        <a:bodyPr/>
        <a:lstStyle/>
        <a:p>
          <a:endParaRPr lang="en-US"/>
        </a:p>
      </dgm:t>
    </dgm:pt>
    <dgm:pt modelId="{B47D94F5-020D-482B-9A06-4E6559EE9B37}" type="pres">
      <dgm:prSet presAssocID="{88D5C818-F54A-46A8-AE6A-E4E9E1FD3DDA}" presName="wedge2Tx" presStyleLbl="node1" presStyleIdx="1" presStyleCnt="6">
        <dgm:presLayoutVars>
          <dgm:chMax val="0"/>
          <dgm:chPref val="0"/>
          <dgm:bulletEnabled val="1"/>
        </dgm:presLayoutVars>
      </dgm:prSet>
      <dgm:spPr/>
      <dgm:t>
        <a:bodyPr/>
        <a:lstStyle/>
        <a:p>
          <a:endParaRPr lang="en-US"/>
        </a:p>
      </dgm:t>
    </dgm:pt>
    <dgm:pt modelId="{01A46C29-4459-40A1-B588-1D7F20BD86C5}" type="pres">
      <dgm:prSet presAssocID="{88D5C818-F54A-46A8-AE6A-E4E9E1FD3DDA}" presName="wedge3" presStyleLbl="node1" presStyleIdx="2" presStyleCnt="6"/>
      <dgm:spPr/>
      <dgm:t>
        <a:bodyPr/>
        <a:lstStyle/>
        <a:p>
          <a:endParaRPr lang="en-US"/>
        </a:p>
      </dgm:t>
    </dgm:pt>
    <dgm:pt modelId="{6B6EB0F5-3071-4C18-ACEF-EBC47235E639}" type="pres">
      <dgm:prSet presAssocID="{88D5C818-F54A-46A8-AE6A-E4E9E1FD3DDA}" presName="wedge3Tx" presStyleLbl="node1" presStyleIdx="2" presStyleCnt="6">
        <dgm:presLayoutVars>
          <dgm:chMax val="0"/>
          <dgm:chPref val="0"/>
          <dgm:bulletEnabled val="1"/>
        </dgm:presLayoutVars>
      </dgm:prSet>
      <dgm:spPr/>
      <dgm:t>
        <a:bodyPr/>
        <a:lstStyle/>
        <a:p>
          <a:endParaRPr lang="en-US"/>
        </a:p>
      </dgm:t>
    </dgm:pt>
    <dgm:pt modelId="{60A32CE9-05A9-412A-BEE5-C15C2884B9E0}" type="pres">
      <dgm:prSet presAssocID="{88D5C818-F54A-46A8-AE6A-E4E9E1FD3DDA}" presName="wedge4" presStyleLbl="node1" presStyleIdx="3" presStyleCnt="6"/>
      <dgm:spPr/>
      <dgm:t>
        <a:bodyPr/>
        <a:lstStyle/>
        <a:p>
          <a:endParaRPr lang="en-US"/>
        </a:p>
      </dgm:t>
    </dgm:pt>
    <dgm:pt modelId="{7292DF76-9688-491D-B07C-C2FDF85FF71F}" type="pres">
      <dgm:prSet presAssocID="{88D5C818-F54A-46A8-AE6A-E4E9E1FD3DDA}" presName="wedge4Tx" presStyleLbl="node1" presStyleIdx="3" presStyleCnt="6">
        <dgm:presLayoutVars>
          <dgm:chMax val="0"/>
          <dgm:chPref val="0"/>
          <dgm:bulletEnabled val="1"/>
        </dgm:presLayoutVars>
      </dgm:prSet>
      <dgm:spPr/>
      <dgm:t>
        <a:bodyPr/>
        <a:lstStyle/>
        <a:p>
          <a:endParaRPr lang="en-US"/>
        </a:p>
      </dgm:t>
    </dgm:pt>
    <dgm:pt modelId="{0FC59432-F896-4175-A81A-EB0D296D8FB3}" type="pres">
      <dgm:prSet presAssocID="{88D5C818-F54A-46A8-AE6A-E4E9E1FD3DDA}" presName="wedge5" presStyleLbl="node1" presStyleIdx="4" presStyleCnt="6"/>
      <dgm:spPr/>
      <dgm:t>
        <a:bodyPr/>
        <a:lstStyle/>
        <a:p>
          <a:endParaRPr lang="en-US"/>
        </a:p>
      </dgm:t>
    </dgm:pt>
    <dgm:pt modelId="{07BABA10-A551-4E79-815E-7928AF238D35}" type="pres">
      <dgm:prSet presAssocID="{88D5C818-F54A-46A8-AE6A-E4E9E1FD3DDA}" presName="wedge5Tx" presStyleLbl="node1" presStyleIdx="4" presStyleCnt="6">
        <dgm:presLayoutVars>
          <dgm:chMax val="0"/>
          <dgm:chPref val="0"/>
          <dgm:bulletEnabled val="1"/>
        </dgm:presLayoutVars>
      </dgm:prSet>
      <dgm:spPr/>
      <dgm:t>
        <a:bodyPr/>
        <a:lstStyle/>
        <a:p>
          <a:endParaRPr lang="en-US"/>
        </a:p>
      </dgm:t>
    </dgm:pt>
    <dgm:pt modelId="{CF62B73C-7743-4C11-9794-BC00A646F87E}" type="pres">
      <dgm:prSet presAssocID="{88D5C818-F54A-46A8-AE6A-E4E9E1FD3DDA}" presName="wedge6" presStyleLbl="node1" presStyleIdx="5" presStyleCnt="6"/>
      <dgm:spPr/>
      <dgm:t>
        <a:bodyPr/>
        <a:lstStyle/>
        <a:p>
          <a:endParaRPr lang="en-US"/>
        </a:p>
      </dgm:t>
    </dgm:pt>
    <dgm:pt modelId="{5C16EAE6-59A2-461D-A2D8-4002A85D1405}" type="pres">
      <dgm:prSet presAssocID="{88D5C818-F54A-46A8-AE6A-E4E9E1FD3DDA}" presName="wedge6Tx" presStyleLbl="node1" presStyleIdx="5" presStyleCnt="6">
        <dgm:presLayoutVars>
          <dgm:chMax val="0"/>
          <dgm:chPref val="0"/>
          <dgm:bulletEnabled val="1"/>
        </dgm:presLayoutVars>
      </dgm:prSet>
      <dgm:spPr/>
      <dgm:t>
        <a:bodyPr/>
        <a:lstStyle/>
        <a:p>
          <a:endParaRPr lang="en-US"/>
        </a:p>
      </dgm:t>
    </dgm:pt>
  </dgm:ptLst>
  <dgm:cxnLst>
    <dgm:cxn modelId="{09A0EA1E-9514-4E89-B058-62BBC18808CD}" srcId="{88D5C818-F54A-46A8-AE6A-E4E9E1FD3DDA}" destId="{8543D7DF-479F-4E12-AD3B-8ED11E9DA25E}" srcOrd="0" destOrd="0" parTransId="{706BFC18-6C1C-4C8B-8B2A-8986C161029B}" sibTransId="{4F254C05-F0E8-48D3-A356-3CBFAE231911}"/>
    <dgm:cxn modelId="{4A9A041F-D606-4214-9578-223B2E0190EA}" type="presOf" srcId="{3EAB2028-1A6F-49C2-9AA7-680F924D9974}" destId="{01A46C29-4459-40A1-B588-1D7F20BD86C5}" srcOrd="0" destOrd="0" presId="urn:microsoft.com/office/officeart/2005/8/layout/chart3"/>
    <dgm:cxn modelId="{947680C6-5AB0-4122-AC44-D142DD05983F}" type="presOf" srcId="{8543D7DF-479F-4E12-AD3B-8ED11E9DA25E}" destId="{0F757340-BA41-46CB-93B8-875D23C66B4D}" srcOrd="1" destOrd="0" presId="urn:microsoft.com/office/officeart/2005/8/layout/chart3"/>
    <dgm:cxn modelId="{3C640AC2-DB9A-46E5-AC1D-AB0EFE26ED1D}" type="presOf" srcId="{E5B020CB-75B3-4FC2-A3F8-403A3EF27D34}" destId="{B47D94F5-020D-482B-9A06-4E6559EE9B37}" srcOrd="1" destOrd="0" presId="urn:microsoft.com/office/officeart/2005/8/layout/chart3"/>
    <dgm:cxn modelId="{0312EAAF-408B-433B-AED6-318425F31219}" srcId="{88D5C818-F54A-46A8-AE6A-E4E9E1FD3DDA}" destId="{8D93C622-E61B-4CAC-B279-AC215F9BCB26}" srcOrd="3" destOrd="0" parTransId="{561C144A-6235-4979-BD05-C1F44A0FB364}" sibTransId="{D74D2C3A-2094-4EA0-998D-8105A6BE2089}"/>
    <dgm:cxn modelId="{A594E120-8380-45F3-A4F5-66074F5E5081}" type="presOf" srcId="{3EAB2028-1A6F-49C2-9AA7-680F924D9974}" destId="{6B6EB0F5-3071-4C18-ACEF-EBC47235E639}" srcOrd="1" destOrd="0" presId="urn:microsoft.com/office/officeart/2005/8/layout/chart3"/>
    <dgm:cxn modelId="{4FF2EDF1-FAC1-42CE-A0EC-71300F6835B2}" type="presOf" srcId="{C9C12AEA-4592-4A18-ABCE-483BBF894F62}" destId="{CF62B73C-7743-4C11-9794-BC00A646F87E}" srcOrd="0" destOrd="0" presId="urn:microsoft.com/office/officeart/2005/8/layout/chart3"/>
    <dgm:cxn modelId="{E280C8D4-9604-4A20-AC20-B7143E4F3D2C}" type="presOf" srcId="{8D93C622-E61B-4CAC-B279-AC215F9BCB26}" destId="{60A32CE9-05A9-412A-BEE5-C15C2884B9E0}" srcOrd="0" destOrd="0" presId="urn:microsoft.com/office/officeart/2005/8/layout/chart3"/>
    <dgm:cxn modelId="{AFF16FD0-D7A1-46A8-A1BC-921B63226211}" type="presOf" srcId="{88D5C818-F54A-46A8-AE6A-E4E9E1FD3DDA}" destId="{E6695D54-1739-428C-9554-70A682222D20}" srcOrd="0" destOrd="0" presId="urn:microsoft.com/office/officeart/2005/8/layout/chart3"/>
    <dgm:cxn modelId="{6A8AB01F-C807-47D9-867A-076BECD6B3A0}" type="presOf" srcId="{338BCACA-0E7E-424B-A9D2-729FEB8B87E8}" destId="{0FC59432-F896-4175-A81A-EB0D296D8FB3}" srcOrd="0" destOrd="0" presId="urn:microsoft.com/office/officeart/2005/8/layout/chart3"/>
    <dgm:cxn modelId="{8C2F698B-DDF5-4624-95CC-2D3F7B7F9E86}" type="presOf" srcId="{338BCACA-0E7E-424B-A9D2-729FEB8B87E8}" destId="{07BABA10-A551-4E79-815E-7928AF238D35}" srcOrd="1" destOrd="0" presId="urn:microsoft.com/office/officeart/2005/8/layout/chart3"/>
    <dgm:cxn modelId="{338634DE-9804-47C2-8769-9DB6C849E145}" srcId="{88D5C818-F54A-46A8-AE6A-E4E9E1FD3DDA}" destId="{338BCACA-0E7E-424B-A9D2-729FEB8B87E8}" srcOrd="4" destOrd="0" parTransId="{92670712-609E-4448-9133-D5316F67661A}" sibTransId="{930B03CC-AF43-4A8C-BB90-3857EA404CD5}"/>
    <dgm:cxn modelId="{1329DA19-E8F4-4160-A126-C0B84BC5A6D7}" srcId="{88D5C818-F54A-46A8-AE6A-E4E9E1FD3DDA}" destId="{C9C12AEA-4592-4A18-ABCE-483BBF894F62}" srcOrd="5" destOrd="0" parTransId="{52DAA423-20F0-4C18-B42C-42A41A3EA754}" sibTransId="{18196E26-1813-4C0E-B810-17E36B30ECF3}"/>
    <dgm:cxn modelId="{4A38BFB5-E961-4C82-9C8C-8794C3EBF772}" type="presOf" srcId="{8D93C622-E61B-4CAC-B279-AC215F9BCB26}" destId="{7292DF76-9688-491D-B07C-C2FDF85FF71F}" srcOrd="1" destOrd="0" presId="urn:microsoft.com/office/officeart/2005/8/layout/chart3"/>
    <dgm:cxn modelId="{F07DA495-3D8B-4464-9651-8873470AFAAB}" type="presOf" srcId="{E5B020CB-75B3-4FC2-A3F8-403A3EF27D34}" destId="{C98B8E80-AA6C-469F-BC6F-BD200A2ED42A}" srcOrd="0" destOrd="0" presId="urn:microsoft.com/office/officeart/2005/8/layout/chart3"/>
    <dgm:cxn modelId="{9A818825-2E53-41D8-B00F-9B49548BE397}" srcId="{88D5C818-F54A-46A8-AE6A-E4E9E1FD3DDA}" destId="{E5B020CB-75B3-4FC2-A3F8-403A3EF27D34}" srcOrd="1" destOrd="0" parTransId="{D077C0C2-1550-4407-856D-85DBF021B8FF}" sibTransId="{067465E8-80DC-4760-B912-FAD4C06C0133}"/>
    <dgm:cxn modelId="{D2BC6C6B-F157-4673-B57D-A4E98854F087}" type="presOf" srcId="{C9C12AEA-4592-4A18-ABCE-483BBF894F62}" destId="{5C16EAE6-59A2-461D-A2D8-4002A85D1405}" srcOrd="1" destOrd="0" presId="urn:microsoft.com/office/officeart/2005/8/layout/chart3"/>
    <dgm:cxn modelId="{79220A1F-721E-4F0A-A1E0-E37A796DF932}" srcId="{88D5C818-F54A-46A8-AE6A-E4E9E1FD3DDA}" destId="{3EAB2028-1A6F-49C2-9AA7-680F924D9974}" srcOrd="2" destOrd="0" parTransId="{96A41E8F-046B-4C8A-960F-E5B158AF496A}" sibTransId="{C2F1C75C-096C-45F4-A140-DB00E1EED154}"/>
    <dgm:cxn modelId="{F213A8AC-4EF0-43CD-A519-69CCC5D6E64E}" type="presOf" srcId="{8543D7DF-479F-4E12-AD3B-8ED11E9DA25E}" destId="{E7879325-B080-456C-BB07-31AA9AC893EC}" srcOrd="0" destOrd="0" presId="urn:microsoft.com/office/officeart/2005/8/layout/chart3"/>
    <dgm:cxn modelId="{600D5177-8227-4D66-95F8-D931AD99B8DF}" type="presParOf" srcId="{E6695D54-1739-428C-9554-70A682222D20}" destId="{E7879325-B080-456C-BB07-31AA9AC893EC}" srcOrd="0" destOrd="0" presId="urn:microsoft.com/office/officeart/2005/8/layout/chart3"/>
    <dgm:cxn modelId="{3E8E3E20-5C14-44C2-89C6-A5093D4075F7}" type="presParOf" srcId="{E6695D54-1739-428C-9554-70A682222D20}" destId="{0F757340-BA41-46CB-93B8-875D23C66B4D}" srcOrd="1" destOrd="0" presId="urn:microsoft.com/office/officeart/2005/8/layout/chart3"/>
    <dgm:cxn modelId="{74681B35-F04B-4B4C-AC8A-BD4FB369DEAC}" type="presParOf" srcId="{E6695D54-1739-428C-9554-70A682222D20}" destId="{C98B8E80-AA6C-469F-BC6F-BD200A2ED42A}" srcOrd="2" destOrd="0" presId="urn:microsoft.com/office/officeart/2005/8/layout/chart3"/>
    <dgm:cxn modelId="{CAA20366-CD22-4A33-8D30-0165D6198614}" type="presParOf" srcId="{E6695D54-1739-428C-9554-70A682222D20}" destId="{B47D94F5-020D-482B-9A06-4E6559EE9B37}" srcOrd="3" destOrd="0" presId="urn:microsoft.com/office/officeart/2005/8/layout/chart3"/>
    <dgm:cxn modelId="{B83B7780-07F6-4528-A9C2-446CC25FA7E4}" type="presParOf" srcId="{E6695D54-1739-428C-9554-70A682222D20}" destId="{01A46C29-4459-40A1-B588-1D7F20BD86C5}" srcOrd="4" destOrd="0" presId="urn:microsoft.com/office/officeart/2005/8/layout/chart3"/>
    <dgm:cxn modelId="{16D6362D-A99D-4DA2-ACB2-2807DBF2A90E}" type="presParOf" srcId="{E6695D54-1739-428C-9554-70A682222D20}" destId="{6B6EB0F5-3071-4C18-ACEF-EBC47235E639}" srcOrd="5" destOrd="0" presId="urn:microsoft.com/office/officeart/2005/8/layout/chart3"/>
    <dgm:cxn modelId="{5A71298B-0A90-4055-81F3-4D1DF9CF885A}" type="presParOf" srcId="{E6695D54-1739-428C-9554-70A682222D20}" destId="{60A32CE9-05A9-412A-BEE5-C15C2884B9E0}" srcOrd="6" destOrd="0" presId="urn:microsoft.com/office/officeart/2005/8/layout/chart3"/>
    <dgm:cxn modelId="{74C87ACD-03AD-4AF6-8555-2C5E8860856F}" type="presParOf" srcId="{E6695D54-1739-428C-9554-70A682222D20}" destId="{7292DF76-9688-491D-B07C-C2FDF85FF71F}" srcOrd="7" destOrd="0" presId="urn:microsoft.com/office/officeart/2005/8/layout/chart3"/>
    <dgm:cxn modelId="{7C204BEA-8545-4BD2-A6E0-8E7FD34B67EF}" type="presParOf" srcId="{E6695D54-1739-428C-9554-70A682222D20}" destId="{0FC59432-F896-4175-A81A-EB0D296D8FB3}" srcOrd="8" destOrd="0" presId="urn:microsoft.com/office/officeart/2005/8/layout/chart3"/>
    <dgm:cxn modelId="{1409BC9E-C8B9-435B-94BA-C9018E0B05D5}" type="presParOf" srcId="{E6695D54-1739-428C-9554-70A682222D20}" destId="{07BABA10-A551-4E79-815E-7928AF238D35}" srcOrd="9" destOrd="0" presId="urn:microsoft.com/office/officeart/2005/8/layout/chart3"/>
    <dgm:cxn modelId="{9C920A38-07BB-43C0-BA5D-FCE4386EF7B7}" type="presParOf" srcId="{E6695D54-1739-428C-9554-70A682222D20}" destId="{CF62B73C-7743-4C11-9794-BC00A646F87E}" srcOrd="10" destOrd="0" presId="urn:microsoft.com/office/officeart/2005/8/layout/chart3"/>
    <dgm:cxn modelId="{77AD2411-E55C-43A0-85C0-AAD0D9490A64}" type="presParOf" srcId="{E6695D54-1739-428C-9554-70A682222D20}" destId="{5C16EAE6-59A2-461D-A2D8-4002A85D1405}" srcOrd="11"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134C74-7D28-4F4D-B1D8-31966F187D30}"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E4709E8F-A471-4DE7-AB2D-7FD0FC307013}">
      <dgm:prSet/>
      <dgm:spPr/>
      <dgm:t>
        <a:bodyPr/>
        <a:lstStyle/>
        <a:p>
          <a:pPr>
            <a:lnSpc>
              <a:spcPct val="100000"/>
            </a:lnSpc>
            <a:defRPr cap="all"/>
          </a:pPr>
          <a:r>
            <a:rPr lang="en-JM"/>
            <a:t>Plan of Investigation</a:t>
          </a:r>
          <a:endParaRPr lang="en-US"/>
        </a:p>
      </dgm:t>
    </dgm:pt>
    <dgm:pt modelId="{663FFCD4-4EDA-40C5-9E5A-479FA13EDD37}" type="parTrans" cxnId="{FC5E362A-6CCE-4691-B4CA-F104C480568E}">
      <dgm:prSet/>
      <dgm:spPr/>
      <dgm:t>
        <a:bodyPr/>
        <a:lstStyle/>
        <a:p>
          <a:endParaRPr lang="en-US"/>
        </a:p>
      </dgm:t>
    </dgm:pt>
    <dgm:pt modelId="{7058E92F-8070-449E-9A91-E7B123C103FC}" type="sibTrans" cxnId="{FC5E362A-6CCE-4691-B4CA-F104C480568E}">
      <dgm:prSet/>
      <dgm:spPr/>
      <dgm:t>
        <a:bodyPr/>
        <a:lstStyle/>
        <a:p>
          <a:endParaRPr lang="en-US"/>
        </a:p>
      </dgm:t>
    </dgm:pt>
    <dgm:pt modelId="{DF77829D-4857-48FD-88AE-B9D879D95687}">
      <dgm:prSet/>
      <dgm:spPr/>
      <dgm:t>
        <a:bodyPr/>
        <a:lstStyle/>
        <a:p>
          <a:pPr>
            <a:lnSpc>
              <a:spcPct val="100000"/>
            </a:lnSpc>
            <a:defRPr cap="all"/>
          </a:pPr>
          <a:r>
            <a:rPr lang="en-JM"/>
            <a:t>Reflections: Entry 1, Entry 2, Entry 3</a:t>
          </a:r>
          <a:endParaRPr lang="en-US"/>
        </a:p>
      </dgm:t>
    </dgm:pt>
    <dgm:pt modelId="{9AB89469-B02D-44BE-ABD1-132EFF649970}" type="parTrans" cxnId="{2C2E3CF6-268A-453C-89C5-494DCAEB1E9C}">
      <dgm:prSet/>
      <dgm:spPr/>
      <dgm:t>
        <a:bodyPr/>
        <a:lstStyle/>
        <a:p>
          <a:endParaRPr lang="en-US"/>
        </a:p>
      </dgm:t>
    </dgm:pt>
    <dgm:pt modelId="{5B6DFFC7-6178-46FB-AEB3-E220745A176B}" type="sibTrans" cxnId="{2C2E3CF6-268A-453C-89C5-494DCAEB1E9C}">
      <dgm:prSet/>
      <dgm:spPr/>
      <dgm:t>
        <a:bodyPr/>
        <a:lstStyle/>
        <a:p>
          <a:endParaRPr lang="en-US"/>
        </a:p>
      </dgm:t>
    </dgm:pt>
    <dgm:pt modelId="{19C479CE-E603-446E-A3BE-F54F1CE2B419}">
      <dgm:prSet/>
      <dgm:spPr/>
      <dgm:t>
        <a:bodyPr/>
        <a:lstStyle/>
        <a:p>
          <a:pPr>
            <a:lnSpc>
              <a:spcPct val="100000"/>
            </a:lnSpc>
            <a:defRPr cap="all"/>
          </a:pPr>
          <a:r>
            <a:rPr lang="en-JM"/>
            <a:t>Group Report</a:t>
          </a:r>
          <a:endParaRPr lang="en-US"/>
        </a:p>
      </dgm:t>
    </dgm:pt>
    <dgm:pt modelId="{5816CD50-1D09-4C64-AE06-4BBC56212785}" type="parTrans" cxnId="{00811FBD-BB48-4168-9288-FEB4707A7541}">
      <dgm:prSet/>
      <dgm:spPr/>
      <dgm:t>
        <a:bodyPr/>
        <a:lstStyle/>
        <a:p>
          <a:endParaRPr lang="en-US"/>
        </a:p>
      </dgm:t>
    </dgm:pt>
    <dgm:pt modelId="{E473278C-4F11-402D-8780-5461B1566BAD}" type="sibTrans" cxnId="{00811FBD-BB48-4168-9288-FEB4707A7541}">
      <dgm:prSet/>
      <dgm:spPr/>
      <dgm:t>
        <a:bodyPr/>
        <a:lstStyle/>
        <a:p>
          <a:endParaRPr lang="en-US"/>
        </a:p>
      </dgm:t>
    </dgm:pt>
    <dgm:pt modelId="{1A660532-C92F-49EB-B0A5-B721E5F9C5EE}">
      <dgm:prSet/>
      <dgm:spPr/>
      <dgm:t>
        <a:bodyPr/>
        <a:lstStyle/>
        <a:p>
          <a:pPr>
            <a:lnSpc>
              <a:spcPct val="100000"/>
            </a:lnSpc>
            <a:defRPr cap="all"/>
          </a:pPr>
          <a:r>
            <a:rPr lang="en-JM" dirty="0"/>
            <a:t>Oral Presentation Plan</a:t>
          </a:r>
          <a:endParaRPr lang="en-US" dirty="0"/>
        </a:p>
      </dgm:t>
    </dgm:pt>
    <dgm:pt modelId="{5388F8D5-D700-48CA-8224-9ECC68A4BF17}" type="parTrans" cxnId="{FB70B1FC-9781-4097-9ABB-41F76166774C}">
      <dgm:prSet/>
      <dgm:spPr/>
      <dgm:t>
        <a:bodyPr/>
        <a:lstStyle/>
        <a:p>
          <a:endParaRPr lang="en-US"/>
        </a:p>
      </dgm:t>
    </dgm:pt>
    <dgm:pt modelId="{1389CB08-8F48-44EE-933C-361BF5C9A235}" type="sibTrans" cxnId="{FB70B1FC-9781-4097-9ABB-41F76166774C}">
      <dgm:prSet/>
      <dgm:spPr/>
      <dgm:t>
        <a:bodyPr/>
        <a:lstStyle/>
        <a:p>
          <a:endParaRPr lang="en-US"/>
        </a:p>
      </dgm:t>
    </dgm:pt>
    <dgm:pt modelId="{0A83FC06-3E0C-453B-B118-2944DEA4628E}">
      <dgm:prSet/>
      <dgm:spPr/>
      <dgm:t>
        <a:bodyPr/>
        <a:lstStyle/>
        <a:p>
          <a:pPr>
            <a:lnSpc>
              <a:spcPct val="100000"/>
            </a:lnSpc>
            <a:defRPr cap="all"/>
          </a:pPr>
          <a:r>
            <a:rPr lang="en-JM" dirty="0"/>
            <a:t>Oral Presentation</a:t>
          </a:r>
          <a:endParaRPr lang="en-US" dirty="0"/>
        </a:p>
      </dgm:t>
    </dgm:pt>
    <dgm:pt modelId="{D657DF2A-7B82-4B8A-8AE5-817856291CEA}" type="parTrans" cxnId="{FC896CB8-E7B8-4632-8E0F-998B2122583C}">
      <dgm:prSet/>
      <dgm:spPr/>
      <dgm:t>
        <a:bodyPr/>
        <a:lstStyle/>
        <a:p>
          <a:endParaRPr lang="en-US"/>
        </a:p>
      </dgm:t>
    </dgm:pt>
    <dgm:pt modelId="{0A02AD32-9953-4989-A7C6-E028CDBAC231}" type="sibTrans" cxnId="{FC896CB8-E7B8-4632-8E0F-998B2122583C}">
      <dgm:prSet/>
      <dgm:spPr/>
      <dgm:t>
        <a:bodyPr/>
        <a:lstStyle/>
        <a:p>
          <a:endParaRPr lang="en-US"/>
        </a:p>
      </dgm:t>
    </dgm:pt>
    <dgm:pt modelId="{FCABFA37-5BC7-4CC2-A2B9-B6C2AC876A17}">
      <dgm:prSet/>
      <dgm:spPr/>
      <dgm:t>
        <a:bodyPr/>
        <a:lstStyle/>
        <a:p>
          <a:pPr>
            <a:lnSpc>
              <a:spcPct val="100000"/>
            </a:lnSpc>
            <a:defRPr cap="all"/>
          </a:pPr>
          <a:r>
            <a:rPr lang="en-JM" dirty="0"/>
            <a:t>Artefacts</a:t>
          </a:r>
          <a:endParaRPr lang="en-US" dirty="0"/>
        </a:p>
      </dgm:t>
    </dgm:pt>
    <dgm:pt modelId="{11B4390C-D01E-47F1-AB9F-00FA1A8372DB}" type="parTrans" cxnId="{79B1F48B-CF98-47A3-9AC9-3D2535CF3592}">
      <dgm:prSet/>
      <dgm:spPr/>
      <dgm:t>
        <a:bodyPr/>
        <a:lstStyle/>
        <a:p>
          <a:endParaRPr lang="en-JM"/>
        </a:p>
      </dgm:t>
    </dgm:pt>
    <dgm:pt modelId="{59F11F94-2214-4CF3-A5C3-53BE2D452E2C}" type="sibTrans" cxnId="{79B1F48B-CF98-47A3-9AC9-3D2535CF3592}">
      <dgm:prSet/>
      <dgm:spPr/>
      <dgm:t>
        <a:bodyPr/>
        <a:lstStyle/>
        <a:p>
          <a:endParaRPr lang="en-JM"/>
        </a:p>
      </dgm:t>
    </dgm:pt>
    <dgm:pt modelId="{AE14C5A3-9131-4FD7-A677-30A05CC12F0F}" type="pres">
      <dgm:prSet presAssocID="{36134C74-7D28-4F4D-B1D8-31966F187D30}" presName="root" presStyleCnt="0">
        <dgm:presLayoutVars>
          <dgm:dir/>
          <dgm:resizeHandles val="exact"/>
        </dgm:presLayoutVars>
      </dgm:prSet>
      <dgm:spPr/>
      <dgm:t>
        <a:bodyPr/>
        <a:lstStyle/>
        <a:p>
          <a:endParaRPr lang="en-US"/>
        </a:p>
      </dgm:t>
    </dgm:pt>
    <dgm:pt modelId="{98661436-F4A0-43AF-AA49-3301F1DCF27C}" type="pres">
      <dgm:prSet presAssocID="{E4709E8F-A471-4DE7-AB2D-7FD0FC307013}" presName="compNode" presStyleCnt="0"/>
      <dgm:spPr/>
    </dgm:pt>
    <dgm:pt modelId="{978561D5-5C5A-41C6-A51B-88EB741531E2}" type="pres">
      <dgm:prSet presAssocID="{E4709E8F-A471-4DE7-AB2D-7FD0FC307013}" presName="iconBgRect" presStyleLbl="bgShp" presStyleIdx="0" presStyleCnt="6"/>
      <dgm:spPr/>
    </dgm:pt>
    <dgm:pt modelId="{872ABDC9-C936-446A-AAD0-4C99974554AF}" type="pres">
      <dgm:prSet presAssocID="{E4709E8F-A471-4DE7-AB2D-7FD0FC307013}"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Magnifying glass"/>
        </a:ext>
      </dgm:extLst>
    </dgm:pt>
    <dgm:pt modelId="{AA5D0F18-16ED-4B4E-B521-D0BBB4C63024}" type="pres">
      <dgm:prSet presAssocID="{E4709E8F-A471-4DE7-AB2D-7FD0FC307013}" presName="spaceRect" presStyleCnt="0"/>
      <dgm:spPr/>
    </dgm:pt>
    <dgm:pt modelId="{952A1327-E2B5-4933-A826-18AF03AD7339}" type="pres">
      <dgm:prSet presAssocID="{E4709E8F-A471-4DE7-AB2D-7FD0FC307013}" presName="textRect" presStyleLbl="revTx" presStyleIdx="0" presStyleCnt="6">
        <dgm:presLayoutVars>
          <dgm:chMax val="1"/>
          <dgm:chPref val="1"/>
        </dgm:presLayoutVars>
      </dgm:prSet>
      <dgm:spPr/>
      <dgm:t>
        <a:bodyPr/>
        <a:lstStyle/>
        <a:p>
          <a:endParaRPr lang="en-US"/>
        </a:p>
      </dgm:t>
    </dgm:pt>
    <dgm:pt modelId="{1AC3FF54-E8DC-40BD-AD92-634F9CD86C44}" type="pres">
      <dgm:prSet presAssocID="{7058E92F-8070-449E-9A91-E7B123C103FC}" presName="sibTrans" presStyleCnt="0"/>
      <dgm:spPr/>
    </dgm:pt>
    <dgm:pt modelId="{1D49A5E3-AABD-44AC-9A9C-D552EB352929}" type="pres">
      <dgm:prSet presAssocID="{DF77829D-4857-48FD-88AE-B9D879D95687}" presName="compNode" presStyleCnt="0"/>
      <dgm:spPr/>
    </dgm:pt>
    <dgm:pt modelId="{9104664F-8C47-4284-942E-6C2340C94504}" type="pres">
      <dgm:prSet presAssocID="{DF77829D-4857-48FD-88AE-B9D879D95687}" presName="iconBgRect" presStyleLbl="bgShp" presStyleIdx="1" presStyleCnt="6"/>
      <dgm:spPr/>
    </dgm:pt>
    <dgm:pt modelId="{A6A29A84-DCBF-41A6-AA15-EC946DB20D29}" type="pres">
      <dgm:prSet presAssocID="{DF77829D-4857-48FD-88AE-B9D879D95687}" presName="iconRect" presStyleLbl="node1" presStyleIdx="1" presStyleCnt="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a:stretch>
        </a:blipFill>
        <a:ln>
          <a:noFill/>
        </a:ln>
      </dgm:spPr>
      <dgm:t>
        <a:bodyPr/>
        <a:lstStyle/>
        <a:p>
          <a:endParaRPr lang="en-US"/>
        </a:p>
      </dgm:t>
    </dgm:pt>
    <dgm:pt modelId="{0EC68A50-6A32-43B2-BC61-3CA145BB2D9D}" type="pres">
      <dgm:prSet presAssocID="{DF77829D-4857-48FD-88AE-B9D879D95687}" presName="spaceRect" presStyleCnt="0"/>
      <dgm:spPr/>
    </dgm:pt>
    <dgm:pt modelId="{3E972142-4771-4F08-915E-C07B7E9681F6}" type="pres">
      <dgm:prSet presAssocID="{DF77829D-4857-48FD-88AE-B9D879D95687}" presName="textRect" presStyleLbl="revTx" presStyleIdx="1" presStyleCnt="6">
        <dgm:presLayoutVars>
          <dgm:chMax val="1"/>
          <dgm:chPref val="1"/>
        </dgm:presLayoutVars>
      </dgm:prSet>
      <dgm:spPr/>
      <dgm:t>
        <a:bodyPr/>
        <a:lstStyle/>
        <a:p>
          <a:endParaRPr lang="en-US"/>
        </a:p>
      </dgm:t>
    </dgm:pt>
    <dgm:pt modelId="{EC3D45A8-AFFF-4EE8-8C06-127BFB438330}" type="pres">
      <dgm:prSet presAssocID="{5B6DFFC7-6178-46FB-AEB3-E220745A176B}" presName="sibTrans" presStyleCnt="0"/>
      <dgm:spPr/>
    </dgm:pt>
    <dgm:pt modelId="{7E0E9696-8419-45E7-A09D-E3567648C429}" type="pres">
      <dgm:prSet presAssocID="{19C479CE-E603-446E-A3BE-F54F1CE2B419}" presName="compNode" presStyleCnt="0"/>
      <dgm:spPr/>
    </dgm:pt>
    <dgm:pt modelId="{C9727A50-6884-43FB-A582-D6F94E03F60E}" type="pres">
      <dgm:prSet presAssocID="{19C479CE-E603-446E-A3BE-F54F1CE2B419}" presName="iconBgRect" presStyleLbl="bgShp" presStyleIdx="2" presStyleCnt="6"/>
      <dgm:spPr/>
    </dgm:pt>
    <dgm:pt modelId="{EC705CB9-6A57-48B1-AD43-86A3BFB4B065}" type="pres">
      <dgm:prSet presAssocID="{19C479CE-E603-446E-A3BE-F54F1CE2B419}"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Users"/>
        </a:ext>
      </dgm:extLst>
    </dgm:pt>
    <dgm:pt modelId="{FCAEB24E-DE86-46F6-A93D-F2B432A6B973}" type="pres">
      <dgm:prSet presAssocID="{19C479CE-E603-446E-A3BE-F54F1CE2B419}" presName="spaceRect" presStyleCnt="0"/>
      <dgm:spPr/>
    </dgm:pt>
    <dgm:pt modelId="{5F766092-3652-4E14-8FF7-C4204392043D}" type="pres">
      <dgm:prSet presAssocID="{19C479CE-E603-446E-A3BE-F54F1CE2B419}" presName="textRect" presStyleLbl="revTx" presStyleIdx="2" presStyleCnt="6">
        <dgm:presLayoutVars>
          <dgm:chMax val="1"/>
          <dgm:chPref val="1"/>
        </dgm:presLayoutVars>
      </dgm:prSet>
      <dgm:spPr/>
      <dgm:t>
        <a:bodyPr/>
        <a:lstStyle/>
        <a:p>
          <a:endParaRPr lang="en-US"/>
        </a:p>
      </dgm:t>
    </dgm:pt>
    <dgm:pt modelId="{0654D7EE-EF6C-4E34-90A2-74A56899E63C}" type="pres">
      <dgm:prSet presAssocID="{E473278C-4F11-402D-8780-5461B1566BAD}" presName="sibTrans" presStyleCnt="0"/>
      <dgm:spPr/>
    </dgm:pt>
    <dgm:pt modelId="{2BDB72DE-E98B-4FCE-899F-5616C7CE1F17}" type="pres">
      <dgm:prSet presAssocID="{1A660532-C92F-49EB-B0A5-B721E5F9C5EE}" presName="compNode" presStyleCnt="0"/>
      <dgm:spPr/>
    </dgm:pt>
    <dgm:pt modelId="{EAAE792A-10FA-4D8C-9F1A-BBFCB9E46AC1}" type="pres">
      <dgm:prSet presAssocID="{1A660532-C92F-49EB-B0A5-B721E5F9C5EE}" presName="iconBgRect" presStyleLbl="bgShp" presStyleIdx="3" presStyleCnt="6" custLinFactNeighborX="10741" custLinFactNeighborY="3305"/>
      <dgm:spPr/>
    </dgm:pt>
    <dgm:pt modelId="{3E65CB34-CD4F-4338-B75C-A96FCCE95E23}" type="pres">
      <dgm:prSet presAssocID="{1A660532-C92F-49EB-B0A5-B721E5F9C5EE}" presName="iconRect" presStyleLbl="node1" presStyleIdx="3" presStyleCnt="6" custLinFactNeighborX="5864" custLinFactNeighborY="8778"/>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Teacher"/>
        </a:ext>
      </dgm:extLst>
    </dgm:pt>
    <dgm:pt modelId="{43AC176A-9B6C-4E7C-8E9D-0D4C510788A6}" type="pres">
      <dgm:prSet presAssocID="{1A660532-C92F-49EB-B0A5-B721E5F9C5EE}" presName="spaceRect" presStyleCnt="0"/>
      <dgm:spPr/>
    </dgm:pt>
    <dgm:pt modelId="{1C4D2C53-E3A5-4741-8FD9-61DC00BDA172}" type="pres">
      <dgm:prSet presAssocID="{1A660532-C92F-49EB-B0A5-B721E5F9C5EE}" presName="textRect" presStyleLbl="revTx" presStyleIdx="3" presStyleCnt="6" custLinFactNeighborX="-47281">
        <dgm:presLayoutVars>
          <dgm:chMax val="1"/>
          <dgm:chPref val="1"/>
        </dgm:presLayoutVars>
      </dgm:prSet>
      <dgm:spPr/>
      <dgm:t>
        <a:bodyPr/>
        <a:lstStyle/>
        <a:p>
          <a:endParaRPr lang="en-US"/>
        </a:p>
      </dgm:t>
    </dgm:pt>
    <dgm:pt modelId="{9C66A6EF-10A0-4ED5-9F80-0805DBB03410}" type="pres">
      <dgm:prSet presAssocID="{1389CB08-8F48-44EE-933C-361BF5C9A235}" presName="sibTrans" presStyleCnt="0"/>
      <dgm:spPr/>
    </dgm:pt>
    <dgm:pt modelId="{C9E3FEA3-9148-4F8B-AE3D-29C88201C114}" type="pres">
      <dgm:prSet presAssocID="{0A83FC06-3E0C-453B-B118-2944DEA4628E}" presName="compNode" presStyleCnt="0"/>
      <dgm:spPr/>
    </dgm:pt>
    <dgm:pt modelId="{3BABF8E8-3D6C-4A3C-A407-99A1ED10DFB5}" type="pres">
      <dgm:prSet presAssocID="{0A83FC06-3E0C-453B-B118-2944DEA4628E}" presName="iconBgRect" presStyleLbl="bgShp" presStyleIdx="4" presStyleCnt="6" custLinFactNeighborX="6298" custLinFactNeighborY="8929"/>
      <dgm:spPr/>
    </dgm:pt>
    <dgm:pt modelId="{E6C110AF-F156-4578-806C-EEF4093DE22A}" type="pres">
      <dgm:prSet presAssocID="{0A83FC06-3E0C-453B-B118-2944DEA4628E}" presName="iconRect" presStyleLbl="node1" presStyleIdx="4" presStyleCnt="6" custLinFactNeighborX="11805" custLinFactNeighborY="2141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Lecturer"/>
        </a:ext>
      </dgm:extLst>
    </dgm:pt>
    <dgm:pt modelId="{54418831-8EAE-4CBC-872F-C8A0CEE63419}" type="pres">
      <dgm:prSet presAssocID="{0A83FC06-3E0C-453B-B118-2944DEA4628E}" presName="spaceRect" presStyleCnt="0"/>
      <dgm:spPr/>
    </dgm:pt>
    <dgm:pt modelId="{933760ED-093D-41D8-ABFA-1F3D9B4196AA}" type="pres">
      <dgm:prSet presAssocID="{0A83FC06-3E0C-453B-B118-2944DEA4628E}" presName="textRect" presStyleLbl="revTx" presStyleIdx="4" presStyleCnt="6" custLinFactNeighborX="4132" custLinFactNeighborY="9203">
        <dgm:presLayoutVars>
          <dgm:chMax val="1"/>
          <dgm:chPref val="1"/>
        </dgm:presLayoutVars>
      </dgm:prSet>
      <dgm:spPr/>
      <dgm:t>
        <a:bodyPr/>
        <a:lstStyle/>
        <a:p>
          <a:endParaRPr lang="en-US"/>
        </a:p>
      </dgm:t>
    </dgm:pt>
    <dgm:pt modelId="{B65D5D61-2C6D-439C-9C71-9ABAB1D519D3}" type="pres">
      <dgm:prSet presAssocID="{0A02AD32-9953-4989-A7C6-E028CDBAC231}" presName="sibTrans" presStyleCnt="0"/>
      <dgm:spPr/>
    </dgm:pt>
    <dgm:pt modelId="{BF9A410B-8135-45F3-BB04-635D52DBB029}" type="pres">
      <dgm:prSet presAssocID="{FCABFA37-5BC7-4CC2-A2B9-B6C2AC876A17}" presName="compNode" presStyleCnt="0"/>
      <dgm:spPr/>
    </dgm:pt>
    <dgm:pt modelId="{6299BB1E-C5C5-4B93-B0BA-9FA48E66BEEE}" type="pres">
      <dgm:prSet presAssocID="{FCABFA37-5BC7-4CC2-A2B9-B6C2AC876A17}" presName="iconBgRect" presStyleLbl="bgShp" presStyleIdx="5" presStyleCnt="6"/>
      <dgm:spPr/>
    </dgm:pt>
    <dgm:pt modelId="{C860AE6D-8A9D-4793-8322-5AB04E6D85E1}" type="pres">
      <dgm:prSet presAssocID="{FCABFA37-5BC7-4CC2-A2B9-B6C2AC876A17}" presName="iconRect" presStyleLbl="node1" presStyleIdx="5"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dgm:spPr>
      <dgm:t>
        <a:bodyPr/>
        <a:lstStyle/>
        <a:p>
          <a:endParaRPr lang="en-US"/>
        </a:p>
      </dgm:t>
      <dgm:extLst>
        <a:ext uri="{E40237B7-FDA0-4F09-8148-C483321AD2D9}">
          <dgm14:cNvPr xmlns:dgm14="http://schemas.microsoft.com/office/drawing/2010/diagram" id="0" name="" descr="Lecturer"/>
        </a:ext>
      </dgm:extLst>
    </dgm:pt>
    <dgm:pt modelId="{1363A3CB-46A5-4E5F-ADC0-F0AE407A75E4}" type="pres">
      <dgm:prSet presAssocID="{FCABFA37-5BC7-4CC2-A2B9-B6C2AC876A17}" presName="spaceRect" presStyleCnt="0"/>
      <dgm:spPr/>
    </dgm:pt>
    <dgm:pt modelId="{95861272-00B2-46C6-9069-936ED6D05439}" type="pres">
      <dgm:prSet presAssocID="{FCABFA37-5BC7-4CC2-A2B9-B6C2AC876A17}" presName="textRect" presStyleLbl="revTx" presStyleIdx="5" presStyleCnt="6" custLinFactNeighborX="552" custLinFactNeighborY="3738">
        <dgm:presLayoutVars>
          <dgm:chMax val="1"/>
          <dgm:chPref val="1"/>
        </dgm:presLayoutVars>
      </dgm:prSet>
      <dgm:spPr/>
      <dgm:t>
        <a:bodyPr/>
        <a:lstStyle/>
        <a:p>
          <a:endParaRPr lang="en-US"/>
        </a:p>
      </dgm:t>
    </dgm:pt>
  </dgm:ptLst>
  <dgm:cxnLst>
    <dgm:cxn modelId="{FB70B1FC-9781-4097-9ABB-41F76166774C}" srcId="{36134C74-7D28-4F4D-B1D8-31966F187D30}" destId="{1A660532-C92F-49EB-B0A5-B721E5F9C5EE}" srcOrd="3" destOrd="0" parTransId="{5388F8D5-D700-48CA-8224-9ECC68A4BF17}" sibTransId="{1389CB08-8F48-44EE-933C-361BF5C9A235}"/>
    <dgm:cxn modelId="{2E4911D8-3BC4-4BAE-8A5C-31BF12444768}" type="presOf" srcId="{E4709E8F-A471-4DE7-AB2D-7FD0FC307013}" destId="{952A1327-E2B5-4933-A826-18AF03AD7339}" srcOrd="0" destOrd="0" presId="urn:microsoft.com/office/officeart/2018/5/layout/IconCircleLabelList"/>
    <dgm:cxn modelId="{702CB217-3C3D-496B-B0B5-34E0729C57D3}" type="presOf" srcId="{1A660532-C92F-49EB-B0A5-B721E5F9C5EE}" destId="{1C4D2C53-E3A5-4741-8FD9-61DC00BDA172}" srcOrd="0" destOrd="0" presId="urn:microsoft.com/office/officeart/2018/5/layout/IconCircleLabelList"/>
    <dgm:cxn modelId="{AC5EAE21-36FC-4185-9E7A-D9B564F4A51A}" type="presOf" srcId="{36134C74-7D28-4F4D-B1D8-31966F187D30}" destId="{AE14C5A3-9131-4FD7-A677-30A05CC12F0F}" srcOrd="0" destOrd="0" presId="urn:microsoft.com/office/officeart/2018/5/layout/IconCircleLabelList"/>
    <dgm:cxn modelId="{00811FBD-BB48-4168-9288-FEB4707A7541}" srcId="{36134C74-7D28-4F4D-B1D8-31966F187D30}" destId="{19C479CE-E603-446E-A3BE-F54F1CE2B419}" srcOrd="2" destOrd="0" parTransId="{5816CD50-1D09-4C64-AE06-4BBC56212785}" sibTransId="{E473278C-4F11-402D-8780-5461B1566BAD}"/>
    <dgm:cxn modelId="{8A4B20BC-A1DF-4E06-926E-95B1AF2FC4E2}" type="presOf" srcId="{0A83FC06-3E0C-453B-B118-2944DEA4628E}" destId="{933760ED-093D-41D8-ABFA-1F3D9B4196AA}" srcOrd="0" destOrd="0" presId="urn:microsoft.com/office/officeart/2018/5/layout/IconCircleLabelList"/>
    <dgm:cxn modelId="{72687A4F-6345-41E7-9176-9214F756E313}" type="presOf" srcId="{DF77829D-4857-48FD-88AE-B9D879D95687}" destId="{3E972142-4771-4F08-915E-C07B7E9681F6}" srcOrd="0" destOrd="0" presId="urn:microsoft.com/office/officeart/2018/5/layout/IconCircleLabelList"/>
    <dgm:cxn modelId="{FC5E362A-6CCE-4691-B4CA-F104C480568E}" srcId="{36134C74-7D28-4F4D-B1D8-31966F187D30}" destId="{E4709E8F-A471-4DE7-AB2D-7FD0FC307013}" srcOrd="0" destOrd="0" parTransId="{663FFCD4-4EDA-40C5-9E5A-479FA13EDD37}" sibTransId="{7058E92F-8070-449E-9A91-E7B123C103FC}"/>
    <dgm:cxn modelId="{4F13D3F6-6A9B-4569-9C66-20DE0E36DA9A}" type="presOf" srcId="{FCABFA37-5BC7-4CC2-A2B9-B6C2AC876A17}" destId="{95861272-00B2-46C6-9069-936ED6D05439}" srcOrd="0" destOrd="0" presId="urn:microsoft.com/office/officeart/2018/5/layout/IconCircleLabelList"/>
    <dgm:cxn modelId="{FC896CB8-E7B8-4632-8E0F-998B2122583C}" srcId="{36134C74-7D28-4F4D-B1D8-31966F187D30}" destId="{0A83FC06-3E0C-453B-B118-2944DEA4628E}" srcOrd="4" destOrd="0" parTransId="{D657DF2A-7B82-4B8A-8AE5-817856291CEA}" sibTransId="{0A02AD32-9953-4989-A7C6-E028CDBAC231}"/>
    <dgm:cxn modelId="{79B1F48B-CF98-47A3-9AC9-3D2535CF3592}" srcId="{36134C74-7D28-4F4D-B1D8-31966F187D30}" destId="{FCABFA37-5BC7-4CC2-A2B9-B6C2AC876A17}" srcOrd="5" destOrd="0" parTransId="{11B4390C-D01E-47F1-AB9F-00FA1A8372DB}" sibTransId="{59F11F94-2214-4CF3-A5C3-53BE2D452E2C}"/>
    <dgm:cxn modelId="{BB2B4E3F-C230-4CF8-A1D6-9FEEFF60A9ED}" type="presOf" srcId="{19C479CE-E603-446E-A3BE-F54F1CE2B419}" destId="{5F766092-3652-4E14-8FF7-C4204392043D}" srcOrd="0" destOrd="0" presId="urn:microsoft.com/office/officeart/2018/5/layout/IconCircleLabelList"/>
    <dgm:cxn modelId="{2C2E3CF6-268A-453C-89C5-494DCAEB1E9C}" srcId="{36134C74-7D28-4F4D-B1D8-31966F187D30}" destId="{DF77829D-4857-48FD-88AE-B9D879D95687}" srcOrd="1" destOrd="0" parTransId="{9AB89469-B02D-44BE-ABD1-132EFF649970}" sibTransId="{5B6DFFC7-6178-46FB-AEB3-E220745A176B}"/>
    <dgm:cxn modelId="{AD9F3B73-ABA0-4A3C-A71C-ECCB244A3D00}" type="presParOf" srcId="{AE14C5A3-9131-4FD7-A677-30A05CC12F0F}" destId="{98661436-F4A0-43AF-AA49-3301F1DCF27C}" srcOrd="0" destOrd="0" presId="urn:microsoft.com/office/officeart/2018/5/layout/IconCircleLabelList"/>
    <dgm:cxn modelId="{D557CA2A-A106-49A4-BE5A-BE8AEB4973D4}" type="presParOf" srcId="{98661436-F4A0-43AF-AA49-3301F1DCF27C}" destId="{978561D5-5C5A-41C6-A51B-88EB741531E2}" srcOrd="0" destOrd="0" presId="urn:microsoft.com/office/officeart/2018/5/layout/IconCircleLabelList"/>
    <dgm:cxn modelId="{82CF0363-467C-4B6A-809A-23CEA12BF106}" type="presParOf" srcId="{98661436-F4A0-43AF-AA49-3301F1DCF27C}" destId="{872ABDC9-C936-446A-AAD0-4C99974554AF}" srcOrd="1" destOrd="0" presId="urn:microsoft.com/office/officeart/2018/5/layout/IconCircleLabelList"/>
    <dgm:cxn modelId="{FD052E33-B279-4952-96A9-E5AB20C64FA0}" type="presParOf" srcId="{98661436-F4A0-43AF-AA49-3301F1DCF27C}" destId="{AA5D0F18-16ED-4B4E-B521-D0BBB4C63024}" srcOrd="2" destOrd="0" presId="urn:microsoft.com/office/officeart/2018/5/layout/IconCircleLabelList"/>
    <dgm:cxn modelId="{EC53C8D9-2BFD-4047-9F5A-F1B64D1021EA}" type="presParOf" srcId="{98661436-F4A0-43AF-AA49-3301F1DCF27C}" destId="{952A1327-E2B5-4933-A826-18AF03AD7339}" srcOrd="3" destOrd="0" presId="urn:microsoft.com/office/officeart/2018/5/layout/IconCircleLabelList"/>
    <dgm:cxn modelId="{D64E6F44-0643-4B27-85B5-DC6DFDE34EC0}" type="presParOf" srcId="{AE14C5A3-9131-4FD7-A677-30A05CC12F0F}" destId="{1AC3FF54-E8DC-40BD-AD92-634F9CD86C44}" srcOrd="1" destOrd="0" presId="urn:microsoft.com/office/officeart/2018/5/layout/IconCircleLabelList"/>
    <dgm:cxn modelId="{3A6A049E-FECB-4F8E-A5AD-9555BA51614A}" type="presParOf" srcId="{AE14C5A3-9131-4FD7-A677-30A05CC12F0F}" destId="{1D49A5E3-AABD-44AC-9A9C-D552EB352929}" srcOrd="2" destOrd="0" presId="urn:microsoft.com/office/officeart/2018/5/layout/IconCircleLabelList"/>
    <dgm:cxn modelId="{4B94A08F-B60C-4A45-9CA0-7939F10F6F80}" type="presParOf" srcId="{1D49A5E3-AABD-44AC-9A9C-D552EB352929}" destId="{9104664F-8C47-4284-942E-6C2340C94504}" srcOrd="0" destOrd="0" presId="urn:microsoft.com/office/officeart/2018/5/layout/IconCircleLabelList"/>
    <dgm:cxn modelId="{40F4573C-C41F-45D3-BBD5-0EA04EE0562E}" type="presParOf" srcId="{1D49A5E3-AABD-44AC-9A9C-D552EB352929}" destId="{A6A29A84-DCBF-41A6-AA15-EC946DB20D29}" srcOrd="1" destOrd="0" presId="urn:microsoft.com/office/officeart/2018/5/layout/IconCircleLabelList"/>
    <dgm:cxn modelId="{CB4264D5-47B1-4460-80A3-E374C006F257}" type="presParOf" srcId="{1D49A5E3-AABD-44AC-9A9C-D552EB352929}" destId="{0EC68A50-6A32-43B2-BC61-3CA145BB2D9D}" srcOrd="2" destOrd="0" presId="urn:microsoft.com/office/officeart/2018/5/layout/IconCircleLabelList"/>
    <dgm:cxn modelId="{B8109F13-AD44-4FF1-8AAE-4787DBA971EC}" type="presParOf" srcId="{1D49A5E3-AABD-44AC-9A9C-D552EB352929}" destId="{3E972142-4771-4F08-915E-C07B7E9681F6}" srcOrd="3" destOrd="0" presId="urn:microsoft.com/office/officeart/2018/5/layout/IconCircleLabelList"/>
    <dgm:cxn modelId="{420896E0-C32B-4BA6-BCFA-0F21B42DF414}" type="presParOf" srcId="{AE14C5A3-9131-4FD7-A677-30A05CC12F0F}" destId="{EC3D45A8-AFFF-4EE8-8C06-127BFB438330}" srcOrd="3" destOrd="0" presId="urn:microsoft.com/office/officeart/2018/5/layout/IconCircleLabelList"/>
    <dgm:cxn modelId="{2DB4E6CB-0CB4-4235-BF15-5D07C7C9B9F0}" type="presParOf" srcId="{AE14C5A3-9131-4FD7-A677-30A05CC12F0F}" destId="{7E0E9696-8419-45E7-A09D-E3567648C429}" srcOrd="4" destOrd="0" presId="urn:microsoft.com/office/officeart/2018/5/layout/IconCircleLabelList"/>
    <dgm:cxn modelId="{13618431-D7A0-485F-92E9-E5C623EC453F}" type="presParOf" srcId="{7E0E9696-8419-45E7-A09D-E3567648C429}" destId="{C9727A50-6884-43FB-A582-D6F94E03F60E}" srcOrd="0" destOrd="0" presId="urn:microsoft.com/office/officeart/2018/5/layout/IconCircleLabelList"/>
    <dgm:cxn modelId="{EA39D036-E71C-41B4-AE0F-55F66CAA2CA2}" type="presParOf" srcId="{7E0E9696-8419-45E7-A09D-E3567648C429}" destId="{EC705CB9-6A57-48B1-AD43-86A3BFB4B065}" srcOrd="1" destOrd="0" presId="urn:microsoft.com/office/officeart/2018/5/layout/IconCircleLabelList"/>
    <dgm:cxn modelId="{3453484C-5490-4D9E-8264-A2637948B3C7}" type="presParOf" srcId="{7E0E9696-8419-45E7-A09D-E3567648C429}" destId="{FCAEB24E-DE86-46F6-A93D-F2B432A6B973}" srcOrd="2" destOrd="0" presId="urn:microsoft.com/office/officeart/2018/5/layout/IconCircleLabelList"/>
    <dgm:cxn modelId="{1D70E111-0132-4FBA-8910-EAD06AE8824E}" type="presParOf" srcId="{7E0E9696-8419-45E7-A09D-E3567648C429}" destId="{5F766092-3652-4E14-8FF7-C4204392043D}" srcOrd="3" destOrd="0" presId="urn:microsoft.com/office/officeart/2018/5/layout/IconCircleLabelList"/>
    <dgm:cxn modelId="{CED9A236-CFAB-42DF-B6D3-AC89517F9ECB}" type="presParOf" srcId="{AE14C5A3-9131-4FD7-A677-30A05CC12F0F}" destId="{0654D7EE-EF6C-4E34-90A2-74A56899E63C}" srcOrd="5" destOrd="0" presId="urn:microsoft.com/office/officeart/2018/5/layout/IconCircleLabelList"/>
    <dgm:cxn modelId="{9A46AC4C-64D7-4716-8C9E-5713E93E6806}" type="presParOf" srcId="{AE14C5A3-9131-4FD7-A677-30A05CC12F0F}" destId="{2BDB72DE-E98B-4FCE-899F-5616C7CE1F17}" srcOrd="6" destOrd="0" presId="urn:microsoft.com/office/officeart/2018/5/layout/IconCircleLabelList"/>
    <dgm:cxn modelId="{AE0551CD-6034-45DE-B14A-3E611A22040B}" type="presParOf" srcId="{2BDB72DE-E98B-4FCE-899F-5616C7CE1F17}" destId="{EAAE792A-10FA-4D8C-9F1A-BBFCB9E46AC1}" srcOrd="0" destOrd="0" presId="urn:microsoft.com/office/officeart/2018/5/layout/IconCircleLabelList"/>
    <dgm:cxn modelId="{40123F6D-6BAD-41A2-9116-15A1C0943975}" type="presParOf" srcId="{2BDB72DE-E98B-4FCE-899F-5616C7CE1F17}" destId="{3E65CB34-CD4F-4338-B75C-A96FCCE95E23}" srcOrd="1" destOrd="0" presId="urn:microsoft.com/office/officeart/2018/5/layout/IconCircleLabelList"/>
    <dgm:cxn modelId="{A052B9C4-0C01-4B5E-AC1C-451078366387}" type="presParOf" srcId="{2BDB72DE-E98B-4FCE-899F-5616C7CE1F17}" destId="{43AC176A-9B6C-4E7C-8E9D-0D4C510788A6}" srcOrd="2" destOrd="0" presId="urn:microsoft.com/office/officeart/2018/5/layout/IconCircleLabelList"/>
    <dgm:cxn modelId="{9A1B7A96-D76F-4899-8043-EBB9E5BAE47E}" type="presParOf" srcId="{2BDB72DE-E98B-4FCE-899F-5616C7CE1F17}" destId="{1C4D2C53-E3A5-4741-8FD9-61DC00BDA172}" srcOrd="3" destOrd="0" presId="urn:microsoft.com/office/officeart/2018/5/layout/IconCircleLabelList"/>
    <dgm:cxn modelId="{75962D7B-D024-4BD8-9FC1-51E991CF33A2}" type="presParOf" srcId="{AE14C5A3-9131-4FD7-A677-30A05CC12F0F}" destId="{9C66A6EF-10A0-4ED5-9F80-0805DBB03410}" srcOrd="7" destOrd="0" presId="urn:microsoft.com/office/officeart/2018/5/layout/IconCircleLabelList"/>
    <dgm:cxn modelId="{1E2BA9E3-2642-4AB0-9369-0C78DBF94847}" type="presParOf" srcId="{AE14C5A3-9131-4FD7-A677-30A05CC12F0F}" destId="{C9E3FEA3-9148-4F8B-AE3D-29C88201C114}" srcOrd="8" destOrd="0" presId="urn:microsoft.com/office/officeart/2018/5/layout/IconCircleLabelList"/>
    <dgm:cxn modelId="{2FA975B3-97E7-4918-9013-45BE4F928A19}" type="presParOf" srcId="{C9E3FEA3-9148-4F8B-AE3D-29C88201C114}" destId="{3BABF8E8-3D6C-4A3C-A407-99A1ED10DFB5}" srcOrd="0" destOrd="0" presId="urn:microsoft.com/office/officeart/2018/5/layout/IconCircleLabelList"/>
    <dgm:cxn modelId="{43CF29ED-4BED-4B97-8A33-B475BC70674A}" type="presParOf" srcId="{C9E3FEA3-9148-4F8B-AE3D-29C88201C114}" destId="{E6C110AF-F156-4578-806C-EEF4093DE22A}" srcOrd="1" destOrd="0" presId="urn:microsoft.com/office/officeart/2018/5/layout/IconCircleLabelList"/>
    <dgm:cxn modelId="{1CDA0F5D-B6F2-48BA-BD4E-5D35D395E70F}" type="presParOf" srcId="{C9E3FEA3-9148-4F8B-AE3D-29C88201C114}" destId="{54418831-8EAE-4CBC-872F-C8A0CEE63419}" srcOrd="2" destOrd="0" presId="urn:microsoft.com/office/officeart/2018/5/layout/IconCircleLabelList"/>
    <dgm:cxn modelId="{158F258A-9728-4E9E-8DC6-2BEB71E60344}" type="presParOf" srcId="{C9E3FEA3-9148-4F8B-AE3D-29C88201C114}" destId="{933760ED-093D-41D8-ABFA-1F3D9B4196AA}" srcOrd="3" destOrd="0" presId="urn:microsoft.com/office/officeart/2018/5/layout/IconCircleLabelList"/>
    <dgm:cxn modelId="{2FBDAD86-AD93-4818-9B8A-7E5006084ACC}" type="presParOf" srcId="{AE14C5A3-9131-4FD7-A677-30A05CC12F0F}" destId="{B65D5D61-2C6D-439C-9C71-9ABAB1D519D3}" srcOrd="9" destOrd="0" presId="urn:microsoft.com/office/officeart/2018/5/layout/IconCircleLabelList"/>
    <dgm:cxn modelId="{91B94B6B-DC70-463C-90DE-A362CBC63F68}" type="presParOf" srcId="{AE14C5A3-9131-4FD7-A677-30A05CC12F0F}" destId="{BF9A410B-8135-45F3-BB04-635D52DBB029}" srcOrd="10" destOrd="0" presId="urn:microsoft.com/office/officeart/2018/5/layout/IconCircleLabelList"/>
    <dgm:cxn modelId="{FEEB1C45-B896-4ADD-970B-F7117DF91B3D}" type="presParOf" srcId="{BF9A410B-8135-45F3-BB04-635D52DBB029}" destId="{6299BB1E-C5C5-4B93-B0BA-9FA48E66BEEE}" srcOrd="0" destOrd="0" presId="urn:microsoft.com/office/officeart/2018/5/layout/IconCircleLabelList"/>
    <dgm:cxn modelId="{82BCCBD5-4331-4179-ADE5-2480CA81FF72}" type="presParOf" srcId="{BF9A410B-8135-45F3-BB04-635D52DBB029}" destId="{C860AE6D-8A9D-4793-8322-5AB04E6D85E1}" srcOrd="1" destOrd="0" presId="urn:microsoft.com/office/officeart/2018/5/layout/IconCircleLabelList"/>
    <dgm:cxn modelId="{D115597B-1549-48AD-9947-C7188B62F9F5}" type="presParOf" srcId="{BF9A410B-8135-45F3-BB04-635D52DBB029}" destId="{1363A3CB-46A5-4E5F-ADC0-F0AE407A75E4}" srcOrd="2" destOrd="0" presId="urn:microsoft.com/office/officeart/2018/5/layout/IconCircleLabelList"/>
    <dgm:cxn modelId="{C2C8AAEE-03A3-45B5-93FC-7C604D1ED755}" type="presParOf" srcId="{BF9A410B-8135-45F3-BB04-635D52DBB029}" destId="{95861272-00B2-46C6-9069-936ED6D0543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79325-B080-456C-BB07-31AA9AC893EC}">
      <dsp:nvSpPr>
        <dsp:cNvPr id="0" name=""/>
        <dsp:cNvSpPr/>
      </dsp:nvSpPr>
      <dsp:spPr>
        <a:xfrm>
          <a:off x="688011" y="321108"/>
          <a:ext cx="4622646" cy="4622646"/>
        </a:xfrm>
        <a:prstGeom prst="pie">
          <a:avLst>
            <a:gd name="adj1" fmla="val 16200000"/>
            <a:gd name="adj2" fmla="val 198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JM" sz="1700" kern="1200"/>
            <a:t>Plan of Investigation (5 marks)</a:t>
          </a:r>
          <a:endParaRPr lang="en-US" sz="1700" kern="1200"/>
        </a:p>
      </dsp:txBody>
      <dsp:txXfrm>
        <a:off x="3048862" y="816392"/>
        <a:ext cx="1348271" cy="990567"/>
      </dsp:txXfrm>
    </dsp:sp>
    <dsp:sp modelId="{C98B8E80-AA6C-469F-BC6F-BD200A2ED42A}">
      <dsp:nvSpPr>
        <dsp:cNvPr id="0" name=""/>
        <dsp:cNvSpPr/>
      </dsp:nvSpPr>
      <dsp:spPr>
        <a:xfrm>
          <a:off x="550432" y="559395"/>
          <a:ext cx="4622646" cy="4622646"/>
        </a:xfrm>
        <a:prstGeom prst="pie">
          <a:avLst>
            <a:gd name="adj1" fmla="val 19800000"/>
            <a:gd name="adj2" fmla="val 1800000"/>
          </a:avLst>
        </a:prstGeom>
        <a:gradFill rotWithShape="0">
          <a:gsLst>
            <a:gs pos="0">
              <a:schemeClr val="accent5">
                <a:hueOff val="-2803860"/>
                <a:satOff val="4123"/>
                <a:lumOff val="3529"/>
                <a:alphaOff val="0"/>
                <a:satMod val="103000"/>
                <a:lumMod val="102000"/>
                <a:tint val="94000"/>
              </a:schemeClr>
            </a:gs>
            <a:gs pos="50000">
              <a:schemeClr val="accent5">
                <a:hueOff val="-2803860"/>
                <a:satOff val="4123"/>
                <a:lumOff val="3529"/>
                <a:alphaOff val="0"/>
                <a:satMod val="110000"/>
                <a:lumMod val="100000"/>
                <a:shade val="100000"/>
              </a:schemeClr>
            </a:gs>
            <a:gs pos="100000">
              <a:schemeClr val="accent5">
                <a:hueOff val="-2803860"/>
                <a:satOff val="4123"/>
                <a:lumOff val="35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JM" sz="1700" kern="1200"/>
            <a:t>Participation Measure (5 marks)</a:t>
          </a:r>
          <a:endParaRPr lang="en-US" sz="1700" kern="1200"/>
        </a:p>
      </dsp:txBody>
      <dsp:txXfrm>
        <a:off x="3714743" y="2402950"/>
        <a:ext cx="1397800" cy="935535"/>
      </dsp:txXfrm>
    </dsp:sp>
    <dsp:sp modelId="{01A46C29-4459-40A1-B588-1D7F20BD86C5}">
      <dsp:nvSpPr>
        <dsp:cNvPr id="0" name=""/>
        <dsp:cNvSpPr/>
      </dsp:nvSpPr>
      <dsp:spPr>
        <a:xfrm>
          <a:off x="550432" y="559395"/>
          <a:ext cx="4622646" cy="4622646"/>
        </a:xfrm>
        <a:prstGeom prst="pie">
          <a:avLst>
            <a:gd name="adj1" fmla="val 1800000"/>
            <a:gd name="adj2" fmla="val 5400000"/>
          </a:avLst>
        </a:prstGeom>
        <a:gradFill rotWithShape="0">
          <a:gsLst>
            <a:gs pos="0">
              <a:schemeClr val="accent5">
                <a:hueOff val="-5607719"/>
                <a:satOff val="8245"/>
                <a:lumOff val="7059"/>
                <a:alphaOff val="0"/>
                <a:satMod val="103000"/>
                <a:lumMod val="102000"/>
                <a:tint val="94000"/>
              </a:schemeClr>
            </a:gs>
            <a:gs pos="50000">
              <a:schemeClr val="accent5">
                <a:hueOff val="-5607719"/>
                <a:satOff val="8245"/>
                <a:lumOff val="7059"/>
                <a:alphaOff val="0"/>
                <a:satMod val="110000"/>
                <a:lumMod val="100000"/>
                <a:shade val="100000"/>
              </a:schemeClr>
            </a:gs>
            <a:gs pos="100000">
              <a:schemeClr val="accent5">
                <a:hueOff val="-5607719"/>
                <a:satOff val="8245"/>
                <a:lumOff val="705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JM" sz="1700" kern="1200"/>
            <a:t>Quality of Group Activity (10 marks)</a:t>
          </a:r>
          <a:endParaRPr lang="en-US" sz="1700" kern="1200"/>
        </a:p>
      </dsp:txBody>
      <dsp:txXfrm>
        <a:off x="2911283" y="3696190"/>
        <a:ext cx="1348271" cy="990567"/>
      </dsp:txXfrm>
    </dsp:sp>
    <dsp:sp modelId="{60A32CE9-05A9-412A-BEE5-C15C2884B9E0}">
      <dsp:nvSpPr>
        <dsp:cNvPr id="0" name=""/>
        <dsp:cNvSpPr/>
      </dsp:nvSpPr>
      <dsp:spPr>
        <a:xfrm>
          <a:off x="550432" y="559395"/>
          <a:ext cx="4622646" cy="4622646"/>
        </a:xfrm>
        <a:prstGeom prst="pie">
          <a:avLst>
            <a:gd name="adj1" fmla="val 5400000"/>
            <a:gd name="adj2" fmla="val 9000000"/>
          </a:avLst>
        </a:prstGeom>
        <a:gradFill rotWithShape="0">
          <a:gsLst>
            <a:gs pos="0">
              <a:schemeClr val="accent5">
                <a:hueOff val="-8411580"/>
                <a:satOff val="12368"/>
                <a:lumOff val="10588"/>
                <a:alphaOff val="0"/>
                <a:satMod val="103000"/>
                <a:lumMod val="102000"/>
                <a:tint val="94000"/>
              </a:schemeClr>
            </a:gs>
            <a:gs pos="50000">
              <a:schemeClr val="accent5">
                <a:hueOff val="-8411580"/>
                <a:satOff val="12368"/>
                <a:lumOff val="10588"/>
                <a:alphaOff val="0"/>
                <a:satMod val="110000"/>
                <a:lumMod val="100000"/>
                <a:shade val="100000"/>
              </a:schemeClr>
            </a:gs>
            <a:gs pos="100000">
              <a:schemeClr val="accent5">
                <a:hueOff val="-8411580"/>
                <a:satOff val="12368"/>
                <a:lumOff val="1058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JM" sz="1700" kern="1200" dirty="0"/>
            <a:t>Group Report (10 marks)</a:t>
          </a:r>
          <a:endParaRPr lang="en-US" sz="1700" kern="1200" dirty="0"/>
        </a:p>
      </dsp:txBody>
      <dsp:txXfrm>
        <a:off x="1463955" y="3696190"/>
        <a:ext cx="1348271" cy="990567"/>
      </dsp:txXfrm>
    </dsp:sp>
    <dsp:sp modelId="{0FC59432-F896-4175-A81A-EB0D296D8FB3}">
      <dsp:nvSpPr>
        <dsp:cNvPr id="0" name=""/>
        <dsp:cNvSpPr/>
      </dsp:nvSpPr>
      <dsp:spPr>
        <a:xfrm>
          <a:off x="550432" y="559395"/>
          <a:ext cx="4622646" cy="4622646"/>
        </a:xfrm>
        <a:prstGeom prst="pie">
          <a:avLst>
            <a:gd name="adj1" fmla="val 9000000"/>
            <a:gd name="adj2" fmla="val 12600000"/>
          </a:avLst>
        </a:prstGeom>
        <a:gradFill rotWithShape="0">
          <a:gsLst>
            <a:gs pos="0">
              <a:schemeClr val="accent5">
                <a:hueOff val="-11215439"/>
                <a:satOff val="16490"/>
                <a:lumOff val="14118"/>
                <a:alphaOff val="0"/>
                <a:satMod val="103000"/>
                <a:lumMod val="102000"/>
                <a:tint val="94000"/>
              </a:schemeClr>
            </a:gs>
            <a:gs pos="50000">
              <a:schemeClr val="accent5">
                <a:hueOff val="-11215439"/>
                <a:satOff val="16490"/>
                <a:lumOff val="14118"/>
                <a:alphaOff val="0"/>
                <a:satMod val="110000"/>
                <a:lumMod val="100000"/>
                <a:shade val="100000"/>
              </a:schemeClr>
            </a:gs>
            <a:gs pos="100000">
              <a:schemeClr val="accent5">
                <a:hueOff val="-11215439"/>
                <a:satOff val="16490"/>
                <a:lumOff val="1411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JM" sz="1700" kern="1200"/>
            <a:t>Reflections (5 marks)</a:t>
          </a:r>
          <a:endParaRPr lang="en-US" sz="1700" kern="1200"/>
        </a:p>
      </dsp:txBody>
      <dsp:txXfrm>
        <a:off x="621973" y="2402950"/>
        <a:ext cx="1397800" cy="935535"/>
      </dsp:txXfrm>
    </dsp:sp>
    <dsp:sp modelId="{CF62B73C-7743-4C11-9794-BC00A646F87E}">
      <dsp:nvSpPr>
        <dsp:cNvPr id="0" name=""/>
        <dsp:cNvSpPr/>
      </dsp:nvSpPr>
      <dsp:spPr>
        <a:xfrm>
          <a:off x="550432" y="559395"/>
          <a:ext cx="4622646" cy="4622646"/>
        </a:xfrm>
        <a:prstGeom prst="pie">
          <a:avLst>
            <a:gd name="adj1" fmla="val 12600000"/>
            <a:gd name="adj2" fmla="val 16200000"/>
          </a:avLst>
        </a:prstGeom>
        <a:gradFill rotWithShape="0">
          <a:gsLst>
            <a:gs pos="0">
              <a:schemeClr val="accent5">
                <a:hueOff val="-14019298"/>
                <a:satOff val="20613"/>
                <a:lumOff val="17647"/>
                <a:alphaOff val="0"/>
                <a:satMod val="103000"/>
                <a:lumMod val="102000"/>
                <a:tint val="94000"/>
              </a:schemeClr>
            </a:gs>
            <a:gs pos="50000">
              <a:schemeClr val="accent5">
                <a:hueOff val="-14019298"/>
                <a:satOff val="20613"/>
                <a:lumOff val="17647"/>
                <a:alphaOff val="0"/>
                <a:satMod val="110000"/>
                <a:lumMod val="100000"/>
                <a:shade val="100000"/>
              </a:schemeClr>
            </a:gs>
            <a:gs pos="100000">
              <a:schemeClr val="accent5">
                <a:hueOff val="-14019298"/>
                <a:satOff val="20613"/>
                <a:lumOff val="1764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JM" sz="1700" kern="1200"/>
            <a:t>Oral Presentation (10 marks)</a:t>
          </a:r>
          <a:endParaRPr lang="en-US" sz="1700" kern="1200"/>
        </a:p>
      </dsp:txBody>
      <dsp:txXfrm>
        <a:off x="1463955" y="1054678"/>
        <a:ext cx="1348271" cy="9905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561D5-5C5A-41C6-A51B-88EB741531E2}">
      <dsp:nvSpPr>
        <dsp:cNvPr id="0" name=""/>
        <dsp:cNvSpPr/>
      </dsp:nvSpPr>
      <dsp:spPr>
        <a:xfrm>
          <a:off x="458632" y="409673"/>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2ABDC9-C936-446A-AAD0-4C99974554AF}">
      <dsp:nvSpPr>
        <dsp:cNvPr id="0" name=""/>
        <dsp:cNvSpPr/>
      </dsp:nvSpPr>
      <dsp:spPr>
        <a:xfrm>
          <a:off x="692632" y="643673"/>
          <a:ext cx="630000" cy="63000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52A1327-E2B5-4933-A826-18AF03AD7339}">
      <dsp:nvSpPr>
        <dsp:cNvPr id="0" name=""/>
        <dsp:cNvSpPr/>
      </dsp:nvSpPr>
      <dsp:spPr>
        <a:xfrm>
          <a:off x="107632" y="184967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defRPr cap="all"/>
          </a:pPr>
          <a:r>
            <a:rPr lang="en-JM" sz="1600" kern="1200"/>
            <a:t>Plan of Investigation</a:t>
          </a:r>
          <a:endParaRPr lang="en-US" sz="1600" kern="1200"/>
        </a:p>
      </dsp:txBody>
      <dsp:txXfrm>
        <a:off x="107632" y="1849673"/>
        <a:ext cx="1800000" cy="720000"/>
      </dsp:txXfrm>
    </dsp:sp>
    <dsp:sp modelId="{9104664F-8C47-4284-942E-6C2340C94504}">
      <dsp:nvSpPr>
        <dsp:cNvPr id="0" name=""/>
        <dsp:cNvSpPr/>
      </dsp:nvSpPr>
      <dsp:spPr>
        <a:xfrm>
          <a:off x="2573632" y="409673"/>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A29A84-DCBF-41A6-AA15-EC946DB20D29}">
      <dsp:nvSpPr>
        <dsp:cNvPr id="0" name=""/>
        <dsp:cNvSpPr/>
      </dsp:nvSpPr>
      <dsp:spPr>
        <a:xfrm>
          <a:off x="2807632" y="643673"/>
          <a:ext cx="630000" cy="63000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972142-4771-4F08-915E-C07B7E9681F6}">
      <dsp:nvSpPr>
        <dsp:cNvPr id="0" name=""/>
        <dsp:cNvSpPr/>
      </dsp:nvSpPr>
      <dsp:spPr>
        <a:xfrm>
          <a:off x="2222632" y="184967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defRPr cap="all"/>
          </a:pPr>
          <a:r>
            <a:rPr lang="en-JM" sz="1600" kern="1200"/>
            <a:t>Reflections: Entry 1, Entry 2, Entry 3</a:t>
          </a:r>
          <a:endParaRPr lang="en-US" sz="1600" kern="1200"/>
        </a:p>
      </dsp:txBody>
      <dsp:txXfrm>
        <a:off x="2222632" y="1849673"/>
        <a:ext cx="1800000" cy="720000"/>
      </dsp:txXfrm>
    </dsp:sp>
    <dsp:sp modelId="{C9727A50-6884-43FB-A582-D6F94E03F60E}">
      <dsp:nvSpPr>
        <dsp:cNvPr id="0" name=""/>
        <dsp:cNvSpPr/>
      </dsp:nvSpPr>
      <dsp:spPr>
        <a:xfrm>
          <a:off x="4688632" y="409673"/>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705CB9-6A57-48B1-AD43-86A3BFB4B065}">
      <dsp:nvSpPr>
        <dsp:cNvPr id="0" name=""/>
        <dsp:cNvSpPr/>
      </dsp:nvSpPr>
      <dsp:spPr>
        <a:xfrm>
          <a:off x="4922632" y="643673"/>
          <a:ext cx="630000" cy="63000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766092-3652-4E14-8FF7-C4204392043D}">
      <dsp:nvSpPr>
        <dsp:cNvPr id="0" name=""/>
        <dsp:cNvSpPr/>
      </dsp:nvSpPr>
      <dsp:spPr>
        <a:xfrm>
          <a:off x="4337632" y="184967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defRPr cap="all"/>
          </a:pPr>
          <a:r>
            <a:rPr lang="en-JM" sz="1600" kern="1200"/>
            <a:t>Group Report</a:t>
          </a:r>
          <a:endParaRPr lang="en-US" sz="1600" kern="1200"/>
        </a:p>
      </dsp:txBody>
      <dsp:txXfrm>
        <a:off x="4337632" y="1849673"/>
        <a:ext cx="1800000" cy="720000"/>
      </dsp:txXfrm>
    </dsp:sp>
    <dsp:sp modelId="{EAAE792A-10FA-4D8C-9F1A-BBFCB9E46AC1}">
      <dsp:nvSpPr>
        <dsp:cNvPr id="0" name=""/>
        <dsp:cNvSpPr/>
      </dsp:nvSpPr>
      <dsp:spPr>
        <a:xfrm>
          <a:off x="576568" y="3055962"/>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65CB34-CD4F-4338-B75C-A96FCCE95E23}">
      <dsp:nvSpPr>
        <dsp:cNvPr id="0" name=""/>
        <dsp:cNvSpPr/>
      </dsp:nvSpPr>
      <dsp:spPr>
        <a:xfrm>
          <a:off x="729575" y="3308974"/>
          <a:ext cx="630000" cy="63000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4D2C53-E3A5-4741-8FD9-61DC00BDA172}">
      <dsp:nvSpPr>
        <dsp:cNvPr id="0" name=""/>
        <dsp:cNvSpPr/>
      </dsp:nvSpPr>
      <dsp:spPr>
        <a:xfrm>
          <a:off x="0" y="445967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defRPr cap="all"/>
          </a:pPr>
          <a:r>
            <a:rPr lang="en-JM" sz="1600" kern="1200" dirty="0"/>
            <a:t>Oral Presentation Plan</a:t>
          </a:r>
          <a:endParaRPr lang="en-US" sz="1600" kern="1200" dirty="0"/>
        </a:p>
      </dsp:txBody>
      <dsp:txXfrm>
        <a:off x="0" y="4459673"/>
        <a:ext cx="1800000" cy="720000"/>
      </dsp:txXfrm>
    </dsp:sp>
    <dsp:sp modelId="{3BABF8E8-3D6C-4A3C-A407-99A1ED10DFB5}">
      <dsp:nvSpPr>
        <dsp:cNvPr id="0" name=""/>
        <dsp:cNvSpPr/>
      </dsp:nvSpPr>
      <dsp:spPr>
        <a:xfrm>
          <a:off x="2642784" y="3117713"/>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C110AF-F156-4578-806C-EEF4093DE22A}">
      <dsp:nvSpPr>
        <dsp:cNvPr id="0" name=""/>
        <dsp:cNvSpPr/>
      </dsp:nvSpPr>
      <dsp:spPr>
        <a:xfrm>
          <a:off x="2882004" y="3388588"/>
          <a:ext cx="630000" cy="630000"/>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3760ED-093D-41D8-ABFA-1F3D9B4196AA}">
      <dsp:nvSpPr>
        <dsp:cNvPr id="0" name=""/>
        <dsp:cNvSpPr/>
      </dsp:nvSpPr>
      <dsp:spPr>
        <a:xfrm>
          <a:off x="2297008" y="452593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defRPr cap="all"/>
          </a:pPr>
          <a:r>
            <a:rPr lang="en-JM" sz="1600" kern="1200" dirty="0"/>
            <a:t>Oral Presentation</a:t>
          </a:r>
          <a:endParaRPr lang="en-US" sz="1600" kern="1200" dirty="0"/>
        </a:p>
      </dsp:txBody>
      <dsp:txXfrm>
        <a:off x="2297008" y="4525935"/>
        <a:ext cx="1800000" cy="720000"/>
      </dsp:txXfrm>
    </dsp:sp>
    <dsp:sp modelId="{6299BB1E-C5C5-4B93-B0BA-9FA48E66BEEE}">
      <dsp:nvSpPr>
        <dsp:cNvPr id="0" name=""/>
        <dsp:cNvSpPr/>
      </dsp:nvSpPr>
      <dsp:spPr>
        <a:xfrm>
          <a:off x="4688632" y="3019673"/>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60AE6D-8A9D-4793-8322-5AB04E6D85E1}">
      <dsp:nvSpPr>
        <dsp:cNvPr id="0" name=""/>
        <dsp:cNvSpPr/>
      </dsp:nvSpPr>
      <dsp:spPr>
        <a:xfrm>
          <a:off x="4922632" y="3253673"/>
          <a:ext cx="630000" cy="630000"/>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861272-00B2-46C6-9069-936ED6D05439}">
      <dsp:nvSpPr>
        <dsp:cNvPr id="0" name=""/>
        <dsp:cNvSpPr/>
      </dsp:nvSpPr>
      <dsp:spPr>
        <a:xfrm>
          <a:off x="4347568" y="448658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defRPr cap="all"/>
          </a:pPr>
          <a:r>
            <a:rPr lang="en-JM" sz="1600" kern="1200" dirty="0"/>
            <a:t>Artefacts</a:t>
          </a:r>
          <a:endParaRPr lang="en-US" sz="1600" kern="1200" dirty="0"/>
        </a:p>
      </dsp:txBody>
      <dsp:txXfrm>
        <a:off x="4347568" y="4486587"/>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xmlns=""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CE66DA5-7751-4D3D-B753-58DF3B418763}"/>
              </a:ext>
            </a:extLst>
          </p:cNvPr>
          <p:cNvSpPr>
            <a:spLocks noGrp="1"/>
          </p:cNvSpPr>
          <p:nvPr>
            <p:ph type="dt" sz="half" idx="10"/>
          </p:nvPr>
        </p:nvSpPr>
        <p:spPr/>
        <p:txBody>
          <a:bodyPr/>
          <a:lstStyle/>
          <a:p>
            <a:fld id="{6A4B53A7-3209-46A6-9454-F38EAC8F11E7}" type="datetimeFigureOut">
              <a:rPr lang="en-US" smtClean="0"/>
              <a:t>15-Sep-20</a:t>
            </a:fld>
            <a:endParaRPr lang="en-US"/>
          </a:p>
        </p:txBody>
      </p:sp>
      <p:sp>
        <p:nvSpPr>
          <p:cNvPr id="5" name="Footer Placeholder 4">
            <a:extLst>
              <a:ext uri="{FF2B5EF4-FFF2-40B4-BE49-F238E27FC236}">
                <a16:creationId xmlns:a16="http://schemas.microsoft.com/office/drawing/2014/main" xmlns=""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xmlns=""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77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216F6F2-8269-4B80-8EE3-81FEE0F9DFA6}"/>
              </a:ext>
            </a:extLst>
          </p:cNvPr>
          <p:cNvSpPr>
            <a:spLocks noGrp="1"/>
          </p:cNvSpPr>
          <p:nvPr>
            <p:ph type="dt" sz="half" idx="10"/>
          </p:nvPr>
        </p:nvSpPr>
        <p:spPr/>
        <p:txBody>
          <a:bodyPr/>
          <a:lstStyle/>
          <a:p>
            <a:fld id="{6A4B53A7-3209-46A6-9454-F38EAC8F11E7}" type="datetimeFigureOut">
              <a:rPr lang="en-US" smtClean="0"/>
              <a:t>15-Sep-20</a:t>
            </a:fld>
            <a:endParaRPr lang="en-US"/>
          </a:p>
        </p:txBody>
      </p:sp>
      <p:sp>
        <p:nvSpPr>
          <p:cNvPr id="5" name="Footer Placeholder 4">
            <a:extLst>
              <a:ext uri="{FF2B5EF4-FFF2-40B4-BE49-F238E27FC236}">
                <a16:creationId xmlns:a16="http://schemas.microsoft.com/office/drawing/2014/main" xmlns=""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xmlns=""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27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4A074FE-F1B4-421F-A66E-FA351C8F99E9}"/>
              </a:ext>
            </a:extLst>
          </p:cNvPr>
          <p:cNvSpPr>
            <a:spLocks noGrp="1"/>
          </p:cNvSpPr>
          <p:nvPr>
            <p:ph type="dt" sz="half" idx="10"/>
          </p:nvPr>
        </p:nvSpPr>
        <p:spPr/>
        <p:txBody>
          <a:bodyPr/>
          <a:lstStyle/>
          <a:p>
            <a:fld id="{6A4B53A7-3209-46A6-9454-F38EAC8F11E7}" type="datetimeFigureOut">
              <a:rPr lang="en-US" smtClean="0"/>
              <a:t>15-Sep-20</a:t>
            </a:fld>
            <a:endParaRPr lang="en-US"/>
          </a:p>
        </p:txBody>
      </p:sp>
      <p:sp>
        <p:nvSpPr>
          <p:cNvPr id="5" name="Footer Placeholder 4">
            <a:extLst>
              <a:ext uri="{FF2B5EF4-FFF2-40B4-BE49-F238E27FC236}">
                <a16:creationId xmlns:a16="http://schemas.microsoft.com/office/drawing/2014/main" xmlns=""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xmlns=""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39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97BB2D-4E2C-4490-A2A3-4B68BCC5D2F9}"/>
              </a:ext>
            </a:extLst>
          </p:cNvPr>
          <p:cNvSpPr>
            <a:spLocks noGrp="1"/>
          </p:cNvSpPr>
          <p:nvPr>
            <p:ph type="dt" sz="half" idx="10"/>
          </p:nvPr>
        </p:nvSpPr>
        <p:spPr/>
        <p:txBody>
          <a:bodyPr/>
          <a:lstStyle/>
          <a:p>
            <a:fld id="{6A4B53A7-3209-46A6-9454-F38EAC8F11E7}" type="datetimeFigureOut">
              <a:rPr lang="en-US" smtClean="0"/>
              <a:t>15-Sep-20</a:t>
            </a:fld>
            <a:endParaRPr lang="en-US"/>
          </a:p>
        </p:txBody>
      </p:sp>
      <p:sp>
        <p:nvSpPr>
          <p:cNvPr id="5" name="Footer Placeholder 4">
            <a:extLst>
              <a:ext uri="{FF2B5EF4-FFF2-40B4-BE49-F238E27FC236}">
                <a16:creationId xmlns:a16="http://schemas.microsoft.com/office/drawing/2014/main" xmlns=""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xmlns=""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804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xmlns=""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9A58988-AD39-4AE9-8E6A-0907F0BE2673}"/>
              </a:ext>
            </a:extLst>
          </p:cNvPr>
          <p:cNvSpPr>
            <a:spLocks noGrp="1"/>
          </p:cNvSpPr>
          <p:nvPr>
            <p:ph type="dt" sz="half" idx="10"/>
          </p:nvPr>
        </p:nvSpPr>
        <p:spPr/>
        <p:txBody>
          <a:bodyPr/>
          <a:lstStyle/>
          <a:p>
            <a:fld id="{6A4B53A7-3209-46A6-9454-F38EAC8F11E7}" type="datetimeFigureOut">
              <a:rPr lang="en-US" smtClean="0"/>
              <a:t>15-Sep-20</a:t>
            </a:fld>
            <a:endParaRPr lang="en-US"/>
          </a:p>
        </p:txBody>
      </p:sp>
      <p:sp>
        <p:nvSpPr>
          <p:cNvPr id="5" name="Footer Placeholder 4">
            <a:extLst>
              <a:ext uri="{FF2B5EF4-FFF2-40B4-BE49-F238E27FC236}">
                <a16:creationId xmlns:a16="http://schemas.microsoft.com/office/drawing/2014/main" xmlns=""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xmlns=""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592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3D8FDCB-69DA-4A8F-8B91-5CFF77897C27}"/>
              </a:ext>
            </a:extLst>
          </p:cNvPr>
          <p:cNvSpPr>
            <a:spLocks noGrp="1"/>
          </p:cNvSpPr>
          <p:nvPr>
            <p:ph type="dt" sz="half" idx="10"/>
          </p:nvPr>
        </p:nvSpPr>
        <p:spPr/>
        <p:txBody>
          <a:bodyPr/>
          <a:lstStyle/>
          <a:p>
            <a:fld id="{6A4B53A7-3209-46A6-9454-F38EAC8F11E7}" type="datetimeFigureOut">
              <a:rPr lang="en-US" smtClean="0"/>
              <a:t>15-Sep-20</a:t>
            </a:fld>
            <a:endParaRPr lang="en-US"/>
          </a:p>
        </p:txBody>
      </p:sp>
      <p:sp>
        <p:nvSpPr>
          <p:cNvPr id="6" name="Footer Placeholder 5">
            <a:extLst>
              <a:ext uri="{FF2B5EF4-FFF2-40B4-BE49-F238E27FC236}">
                <a16:creationId xmlns:a16="http://schemas.microsoft.com/office/drawing/2014/main" xmlns=""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xmlns=""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775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E86B3EF2-2C04-480F-A570-14E520DD00DE}"/>
              </a:ext>
            </a:extLst>
          </p:cNvPr>
          <p:cNvSpPr>
            <a:spLocks noGrp="1"/>
          </p:cNvSpPr>
          <p:nvPr>
            <p:ph type="dt" sz="half" idx="10"/>
          </p:nvPr>
        </p:nvSpPr>
        <p:spPr/>
        <p:txBody>
          <a:bodyPr/>
          <a:lstStyle/>
          <a:p>
            <a:fld id="{6A4B53A7-3209-46A6-9454-F38EAC8F11E7}" type="datetimeFigureOut">
              <a:rPr lang="en-US" smtClean="0"/>
              <a:t>15-Sep-20</a:t>
            </a:fld>
            <a:endParaRPr lang="en-US"/>
          </a:p>
        </p:txBody>
      </p:sp>
      <p:sp>
        <p:nvSpPr>
          <p:cNvPr id="8" name="Footer Placeholder 7">
            <a:extLst>
              <a:ext uri="{FF2B5EF4-FFF2-40B4-BE49-F238E27FC236}">
                <a16:creationId xmlns:a16="http://schemas.microsoft.com/office/drawing/2014/main" xmlns=""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xmlns=""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99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DF1DFFF-E5C5-43DF-B71C-7270DB97372C}"/>
              </a:ext>
            </a:extLst>
          </p:cNvPr>
          <p:cNvSpPr>
            <a:spLocks noGrp="1"/>
          </p:cNvSpPr>
          <p:nvPr>
            <p:ph type="dt" sz="half" idx="10"/>
          </p:nvPr>
        </p:nvSpPr>
        <p:spPr/>
        <p:txBody>
          <a:bodyPr/>
          <a:lstStyle/>
          <a:p>
            <a:fld id="{6A4B53A7-3209-46A6-9454-F38EAC8F11E7}" type="datetimeFigureOut">
              <a:rPr lang="en-US" smtClean="0"/>
              <a:t>15-Sep-20</a:t>
            </a:fld>
            <a:endParaRPr lang="en-US"/>
          </a:p>
        </p:txBody>
      </p:sp>
      <p:sp>
        <p:nvSpPr>
          <p:cNvPr id="4" name="Footer Placeholder 3">
            <a:extLst>
              <a:ext uri="{FF2B5EF4-FFF2-40B4-BE49-F238E27FC236}">
                <a16:creationId xmlns:a16="http://schemas.microsoft.com/office/drawing/2014/main" xmlns=""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xmlns=""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685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DFF36D6-399B-43E3-84DD-9FC5119ECCE9}"/>
              </a:ext>
            </a:extLst>
          </p:cNvPr>
          <p:cNvSpPr>
            <a:spLocks noGrp="1"/>
          </p:cNvSpPr>
          <p:nvPr>
            <p:ph type="dt" sz="half" idx="10"/>
          </p:nvPr>
        </p:nvSpPr>
        <p:spPr/>
        <p:txBody>
          <a:bodyPr/>
          <a:lstStyle/>
          <a:p>
            <a:fld id="{6A4B53A7-3209-46A6-9454-F38EAC8F11E7}" type="datetimeFigureOut">
              <a:rPr lang="en-US" smtClean="0"/>
              <a:t>15-Sep-20</a:t>
            </a:fld>
            <a:endParaRPr lang="en-US"/>
          </a:p>
        </p:txBody>
      </p:sp>
      <p:sp>
        <p:nvSpPr>
          <p:cNvPr id="3" name="Footer Placeholder 2">
            <a:extLst>
              <a:ext uri="{FF2B5EF4-FFF2-40B4-BE49-F238E27FC236}">
                <a16:creationId xmlns:a16="http://schemas.microsoft.com/office/drawing/2014/main" xmlns=""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xmlns=""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812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8E6AACE-FAFB-4934-8E3C-AB5B216353D8}"/>
              </a:ext>
            </a:extLst>
          </p:cNvPr>
          <p:cNvSpPr>
            <a:spLocks noGrp="1"/>
          </p:cNvSpPr>
          <p:nvPr>
            <p:ph type="dt" sz="half" idx="10"/>
          </p:nvPr>
        </p:nvSpPr>
        <p:spPr/>
        <p:txBody>
          <a:bodyPr/>
          <a:lstStyle/>
          <a:p>
            <a:fld id="{6A4B53A7-3209-46A6-9454-F38EAC8F11E7}" type="datetimeFigureOut">
              <a:rPr lang="en-US" smtClean="0"/>
              <a:t>15-Sep-20</a:t>
            </a:fld>
            <a:endParaRPr lang="en-US"/>
          </a:p>
        </p:txBody>
      </p:sp>
      <p:sp>
        <p:nvSpPr>
          <p:cNvPr id="6" name="Footer Placeholder 5">
            <a:extLst>
              <a:ext uri="{FF2B5EF4-FFF2-40B4-BE49-F238E27FC236}">
                <a16:creationId xmlns:a16="http://schemas.microsoft.com/office/drawing/2014/main" xmlns=""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xmlns=""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615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00C4E9A-CA29-4CCD-ACFA-B29F80FBA163}"/>
              </a:ext>
            </a:extLst>
          </p:cNvPr>
          <p:cNvSpPr>
            <a:spLocks noGrp="1"/>
          </p:cNvSpPr>
          <p:nvPr>
            <p:ph type="dt" sz="half" idx="10"/>
          </p:nvPr>
        </p:nvSpPr>
        <p:spPr/>
        <p:txBody>
          <a:bodyPr/>
          <a:lstStyle/>
          <a:p>
            <a:fld id="{6A4B53A7-3209-46A6-9454-F38EAC8F11E7}" type="datetimeFigureOut">
              <a:rPr lang="en-US" smtClean="0"/>
              <a:t>15-Sep-20</a:t>
            </a:fld>
            <a:endParaRPr lang="en-US"/>
          </a:p>
        </p:txBody>
      </p:sp>
      <p:sp>
        <p:nvSpPr>
          <p:cNvPr id="6" name="Footer Placeholder 5">
            <a:extLst>
              <a:ext uri="{FF2B5EF4-FFF2-40B4-BE49-F238E27FC236}">
                <a16:creationId xmlns:a16="http://schemas.microsoft.com/office/drawing/2014/main" xmlns=""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xmlns=""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8978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15-Sep-20</a:t>
            </a:fld>
            <a:endParaRPr lang="en-US" dirty="0"/>
          </a:p>
        </p:txBody>
      </p:sp>
      <p:sp>
        <p:nvSpPr>
          <p:cNvPr id="5" name="Footer Placeholder 4">
            <a:extLst>
              <a:ext uri="{FF2B5EF4-FFF2-40B4-BE49-F238E27FC236}">
                <a16:creationId xmlns:a16="http://schemas.microsoft.com/office/drawing/2014/main" xmlns=""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352359820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wiseworkplace.com.au/knowledge-hub/investigation-practice/investigation-plan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mrbuddhistory.com/a-plan-of-the-investigation.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prezi.com/p/z3gmf38ok574/english-sba-plan-of-investigati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cxcenglishastudyhub.blogspot.com/2019/03/english-sba-plan-of-investigation.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cxcenglishastudyhub.blogspot.com/2019/03/english-sba-plan-of-investigation.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File:P_no_red.svg" TargetMode="External"/><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s://d.docs.live.net/412b44582436b8fc/Documents/Vanetia's%20work%20(teaching)/CXC%20Workshop%20CSEC%20English%20NEW%20Syllabus%202018.pdf"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hyperlink" Target="https://pixabay.com/fr/journal-actualit%C3%A9s-manchette-152320/" TargetMode="External"/><Relationship Id="rId3" Type="http://schemas.openxmlformats.org/officeDocument/2006/relationships/diagramLayout" Target="../diagrams/layout2.xml"/><Relationship Id="rId7" Type="http://schemas.openxmlformats.org/officeDocument/2006/relationships/image" Target="../media/image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hyperlink" Target="http://openclipart.org/detail/166714/notebook-by-onsemeliot" TargetMode="External"/><Relationship Id="rId4" Type="http://schemas.openxmlformats.org/officeDocument/2006/relationships/diagramQuickStyle" Target="../diagrams/quickStyle2.xm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0B77FE3D-718D-49C2-B8D2-7B457E0DAE80}"/>
              </a:ext>
            </a:extLst>
          </p:cNvPr>
          <p:cNvPicPr>
            <a:picLocks noChangeAspect="1"/>
          </p:cNvPicPr>
          <p:nvPr/>
        </p:nvPicPr>
        <p:blipFill rotWithShape="1">
          <a:blip r:embed="rId2"/>
          <a:srcRect t="15094"/>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xmlns="" id="{A44CD100-6267-4E62-AA64-2182A3A6A1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8EF89AEE-AD0B-4CEF-A3CF-A7C3440145A5}"/>
              </a:ext>
            </a:extLst>
          </p:cNvPr>
          <p:cNvSpPr>
            <a:spLocks noGrp="1"/>
          </p:cNvSpPr>
          <p:nvPr>
            <p:ph type="ctrTitle"/>
          </p:nvPr>
        </p:nvSpPr>
        <p:spPr>
          <a:xfrm>
            <a:off x="477981" y="1122362"/>
            <a:ext cx="4023360" cy="2802219"/>
          </a:xfrm>
        </p:spPr>
        <p:txBody>
          <a:bodyPr anchor="b">
            <a:normAutofit fontScale="90000"/>
          </a:bodyPr>
          <a:lstStyle/>
          <a:p>
            <a:r>
              <a:rPr lang="en-JM" sz="5400" dirty="0" err="1"/>
              <a:t>CSEc</a:t>
            </a:r>
            <a:r>
              <a:rPr lang="en-JM" sz="5400" dirty="0"/>
              <a:t> English A SBA</a:t>
            </a:r>
            <a:br>
              <a:rPr lang="en-JM" sz="5400" dirty="0"/>
            </a:br>
            <a:endParaRPr lang="en-JM" sz="5400" dirty="0"/>
          </a:p>
        </p:txBody>
      </p:sp>
      <p:sp>
        <p:nvSpPr>
          <p:cNvPr id="3" name="Subtitle 2">
            <a:extLst>
              <a:ext uri="{FF2B5EF4-FFF2-40B4-BE49-F238E27FC236}">
                <a16:creationId xmlns:a16="http://schemas.microsoft.com/office/drawing/2014/main" xmlns="" id="{A39FA0D4-C8C8-478A-92B5-B67FCE8FE470}"/>
              </a:ext>
            </a:extLst>
          </p:cNvPr>
          <p:cNvSpPr>
            <a:spLocks noGrp="1"/>
          </p:cNvSpPr>
          <p:nvPr>
            <p:ph type="subTitle" idx="1"/>
          </p:nvPr>
        </p:nvSpPr>
        <p:spPr>
          <a:xfrm>
            <a:off x="477980" y="4065146"/>
            <a:ext cx="4023359" cy="1208141"/>
          </a:xfrm>
        </p:spPr>
        <p:txBody>
          <a:bodyPr>
            <a:normAutofit/>
          </a:bodyPr>
          <a:lstStyle/>
          <a:p>
            <a:r>
              <a:rPr lang="en-JM" dirty="0"/>
              <a:t>How to Complete the SBA</a:t>
            </a:r>
          </a:p>
        </p:txBody>
      </p:sp>
    </p:spTree>
    <p:extLst>
      <p:ext uri="{BB962C8B-B14F-4D97-AF65-F5344CB8AC3E}">
        <p14:creationId xmlns:p14="http://schemas.microsoft.com/office/powerpoint/2010/main" val="425861049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8E5C15-ED97-464F-9741-0B54ECD9341A}"/>
              </a:ext>
            </a:extLst>
          </p:cNvPr>
          <p:cNvSpPr>
            <a:spLocks noGrp="1"/>
          </p:cNvSpPr>
          <p:nvPr>
            <p:ph type="title"/>
          </p:nvPr>
        </p:nvSpPr>
        <p:spPr/>
        <p:txBody>
          <a:bodyPr/>
          <a:lstStyle/>
          <a:p>
            <a:r>
              <a:rPr lang="en-JM" dirty="0">
                <a:solidFill>
                  <a:schemeClr val="accent5"/>
                </a:solidFill>
              </a:rPr>
              <a:t>What is a Plan of Investigation?</a:t>
            </a:r>
          </a:p>
        </p:txBody>
      </p:sp>
      <p:sp>
        <p:nvSpPr>
          <p:cNvPr id="3" name="Content Placeholder 2">
            <a:extLst>
              <a:ext uri="{FF2B5EF4-FFF2-40B4-BE49-F238E27FC236}">
                <a16:creationId xmlns:a16="http://schemas.microsoft.com/office/drawing/2014/main" xmlns="" id="{1B82FADE-3F12-4917-8B0A-C97F4E038AF3}"/>
              </a:ext>
            </a:extLst>
          </p:cNvPr>
          <p:cNvSpPr>
            <a:spLocks noGrp="1"/>
          </p:cNvSpPr>
          <p:nvPr>
            <p:ph idx="1"/>
          </p:nvPr>
        </p:nvSpPr>
        <p:spPr/>
        <p:txBody>
          <a:bodyPr>
            <a:normAutofit/>
          </a:bodyPr>
          <a:lstStyle/>
          <a:p>
            <a:r>
              <a:rPr lang="en-JM" dirty="0"/>
              <a:t>It is an introduction to the topic/theme/issue of your research</a:t>
            </a:r>
          </a:p>
          <a:p>
            <a:r>
              <a:rPr lang="en-JM" dirty="0"/>
              <a:t>“It is a </a:t>
            </a:r>
            <a:r>
              <a:rPr lang="en-JM" b="1" dirty="0"/>
              <a:t>plan</a:t>
            </a:r>
            <a:r>
              <a:rPr lang="en-JM" dirty="0"/>
              <a:t> outlining how you or your investigator intends to conduct the </a:t>
            </a:r>
            <a:r>
              <a:rPr lang="en-JM" b="1" dirty="0"/>
              <a:t>investigation</a:t>
            </a:r>
            <a:r>
              <a:rPr lang="en-JM" dirty="0"/>
              <a:t>. For project managers it can be a critical tool. It will outline what is to undertaken, how it is to be done, processes, procedures and policies to be used, the order of interviews, and risks.” (</a:t>
            </a:r>
            <a:r>
              <a:rPr lang="en-JM" dirty="0">
                <a:hlinkClick r:id="rId2"/>
              </a:rPr>
              <a:t>http://www.wiseworkplace.com.au/knowledge-hub/investigation-practice/investigation-plans</a:t>
            </a:r>
            <a:r>
              <a:rPr lang="en-JM" dirty="0"/>
              <a:t>) </a:t>
            </a:r>
          </a:p>
        </p:txBody>
      </p:sp>
    </p:spTree>
    <p:extLst>
      <p:ext uri="{BB962C8B-B14F-4D97-AF65-F5344CB8AC3E}">
        <p14:creationId xmlns:p14="http://schemas.microsoft.com/office/powerpoint/2010/main" val="190502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6EAABA-1102-4DDB-AA4E-CFC9D5D33237}"/>
              </a:ext>
            </a:extLst>
          </p:cNvPr>
          <p:cNvSpPr>
            <a:spLocks noGrp="1"/>
          </p:cNvSpPr>
          <p:nvPr>
            <p:ph type="title"/>
          </p:nvPr>
        </p:nvSpPr>
        <p:spPr/>
        <p:txBody>
          <a:bodyPr/>
          <a:lstStyle/>
          <a:p>
            <a:r>
              <a:rPr lang="en-JM" dirty="0">
                <a:solidFill>
                  <a:schemeClr val="accent5"/>
                </a:solidFill>
              </a:rPr>
              <a:t>Why write a Plan of Investigation?</a:t>
            </a:r>
          </a:p>
        </p:txBody>
      </p:sp>
      <p:sp>
        <p:nvSpPr>
          <p:cNvPr id="3" name="Content Placeholder 2">
            <a:extLst>
              <a:ext uri="{FF2B5EF4-FFF2-40B4-BE49-F238E27FC236}">
                <a16:creationId xmlns:a16="http://schemas.microsoft.com/office/drawing/2014/main" xmlns="" id="{5208C4DA-2B4F-406E-BE80-319FC86EC0C3}"/>
              </a:ext>
            </a:extLst>
          </p:cNvPr>
          <p:cNvSpPr>
            <a:spLocks noGrp="1"/>
          </p:cNvSpPr>
          <p:nvPr>
            <p:ph idx="1"/>
          </p:nvPr>
        </p:nvSpPr>
        <p:spPr/>
        <p:txBody>
          <a:bodyPr/>
          <a:lstStyle/>
          <a:p>
            <a:r>
              <a:rPr lang="en-JM" dirty="0"/>
              <a:t>It helps you focus on what you need to do and how</a:t>
            </a:r>
          </a:p>
          <a:p>
            <a:r>
              <a:rPr lang="en-JM" dirty="0"/>
              <a:t>It gives the person reading your research an idea of the focus on your research</a:t>
            </a:r>
          </a:p>
        </p:txBody>
      </p:sp>
    </p:spTree>
    <p:extLst>
      <p:ext uri="{BB962C8B-B14F-4D97-AF65-F5344CB8AC3E}">
        <p14:creationId xmlns:p14="http://schemas.microsoft.com/office/powerpoint/2010/main" val="2458443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E8723D-562B-481B-AE32-004B4766D781}"/>
              </a:ext>
            </a:extLst>
          </p:cNvPr>
          <p:cNvSpPr>
            <a:spLocks noGrp="1"/>
          </p:cNvSpPr>
          <p:nvPr>
            <p:ph type="title"/>
          </p:nvPr>
        </p:nvSpPr>
        <p:spPr/>
        <p:txBody>
          <a:bodyPr/>
          <a:lstStyle/>
          <a:p>
            <a:r>
              <a:rPr lang="en-JM" dirty="0">
                <a:solidFill>
                  <a:schemeClr val="accent5"/>
                </a:solidFill>
              </a:rPr>
              <a:t>How do you write a POI?</a:t>
            </a:r>
          </a:p>
        </p:txBody>
      </p:sp>
      <p:sp>
        <p:nvSpPr>
          <p:cNvPr id="3" name="Content Placeholder 2">
            <a:extLst>
              <a:ext uri="{FF2B5EF4-FFF2-40B4-BE49-F238E27FC236}">
                <a16:creationId xmlns:a16="http://schemas.microsoft.com/office/drawing/2014/main" xmlns="" id="{CD0F528A-97A6-41DF-B0B1-766CE25574E1}"/>
              </a:ext>
            </a:extLst>
          </p:cNvPr>
          <p:cNvSpPr>
            <a:spLocks noGrp="1"/>
          </p:cNvSpPr>
          <p:nvPr>
            <p:ph idx="1"/>
          </p:nvPr>
        </p:nvSpPr>
        <p:spPr/>
        <p:txBody>
          <a:bodyPr>
            <a:normAutofit lnSpcReduction="10000"/>
          </a:bodyPr>
          <a:lstStyle/>
          <a:p>
            <a:pPr marL="0" indent="0">
              <a:buNone/>
            </a:pPr>
            <a:r>
              <a:rPr lang="en-JM" b="1" dirty="0"/>
              <a:t>Follow these steps to complete your plan:</a:t>
            </a:r>
            <a:endParaRPr lang="en-JM" dirty="0"/>
          </a:p>
          <a:p>
            <a:r>
              <a:rPr lang="en-JM" dirty="0"/>
              <a:t>State your research question. You should briefly explain and justify the reasons for choosing your theme. </a:t>
            </a:r>
          </a:p>
          <a:p>
            <a:r>
              <a:rPr lang="en-JM" dirty="0"/>
              <a:t>Define the scope of the investigation. You should clearly identify the themes or lines of argument to be considered in your research. </a:t>
            </a:r>
          </a:p>
          <a:p>
            <a:r>
              <a:rPr lang="en-JM" dirty="0"/>
              <a:t>Explain the method used.</a:t>
            </a:r>
          </a:p>
          <a:p>
            <a:pPr marL="0" indent="0">
              <a:buNone/>
            </a:pPr>
            <a:endParaRPr lang="en-JM" dirty="0"/>
          </a:p>
          <a:p>
            <a:pPr marL="0" indent="0">
              <a:buNone/>
            </a:pPr>
            <a:r>
              <a:rPr lang="en-JM" dirty="0"/>
              <a:t>Source: </a:t>
            </a:r>
            <a:r>
              <a:rPr lang="en-JM" dirty="0">
                <a:solidFill>
                  <a:srgbClr val="6B9F25"/>
                </a:solidFill>
                <a:hlinkClick r:id="rId2">
                  <a:extLst>
                    <a:ext uri="{A12FA001-AC4F-418D-AE19-62706E023703}">
                      <ahyp:hlinkClr xmlns:ahyp="http://schemas.microsoft.com/office/drawing/2018/hyperlinkcolor" xmlns="" val="tx"/>
                    </a:ext>
                  </a:extLst>
                </a:hlinkClick>
              </a:rPr>
              <a:t>http://www.mrbuddhistory.com/a-plan-of-the-investigation.html</a:t>
            </a:r>
            <a:endParaRPr lang="en-JM" dirty="0"/>
          </a:p>
        </p:txBody>
      </p:sp>
    </p:spTree>
    <p:extLst>
      <p:ext uri="{BB962C8B-B14F-4D97-AF65-F5344CB8AC3E}">
        <p14:creationId xmlns:p14="http://schemas.microsoft.com/office/powerpoint/2010/main" val="3540218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8D54FA9F-3679-4B3F-B597-02F9C50F9F65}"/>
              </a:ext>
            </a:extLst>
          </p:cNvPr>
          <p:cNvSpPr>
            <a:spLocks noGrp="1"/>
          </p:cNvSpPr>
          <p:nvPr>
            <p:ph type="title"/>
          </p:nvPr>
        </p:nvSpPr>
        <p:spPr/>
        <p:txBody>
          <a:bodyPr/>
          <a:lstStyle/>
          <a:p>
            <a:r>
              <a:rPr lang="en-JM" dirty="0">
                <a:solidFill>
                  <a:schemeClr val="accent5"/>
                </a:solidFill>
              </a:rPr>
              <a:t>The Plan of Investigation</a:t>
            </a:r>
          </a:p>
        </p:txBody>
      </p:sp>
      <p:sp>
        <p:nvSpPr>
          <p:cNvPr id="4" name="Content Placeholder 3">
            <a:extLst>
              <a:ext uri="{FF2B5EF4-FFF2-40B4-BE49-F238E27FC236}">
                <a16:creationId xmlns:a16="http://schemas.microsoft.com/office/drawing/2014/main" xmlns="" id="{7A56E2DF-B82B-415C-AB8E-CB20AC2192D4}"/>
              </a:ext>
            </a:extLst>
          </p:cNvPr>
          <p:cNvSpPr>
            <a:spLocks noGrp="1"/>
          </p:cNvSpPr>
          <p:nvPr>
            <p:ph idx="1"/>
          </p:nvPr>
        </p:nvSpPr>
        <p:spPr/>
        <p:txBody>
          <a:bodyPr/>
          <a:lstStyle/>
          <a:p>
            <a:pPr marL="0" indent="0">
              <a:buNone/>
            </a:pPr>
            <a:r>
              <a:rPr lang="en-JM" dirty="0"/>
              <a:t>Click on this link to see a presentation on this:</a:t>
            </a:r>
            <a:endParaRPr lang="en-JM" dirty="0">
              <a:hlinkClick r:id="rId2"/>
            </a:endParaRPr>
          </a:p>
          <a:p>
            <a:pPr marL="0" indent="0">
              <a:buNone/>
            </a:pPr>
            <a:endParaRPr lang="en-JM" dirty="0">
              <a:hlinkClick r:id="rId2"/>
            </a:endParaRPr>
          </a:p>
          <a:p>
            <a:r>
              <a:rPr lang="en-JM" dirty="0">
                <a:hlinkClick r:id="rId2"/>
              </a:rPr>
              <a:t>https://prezi.com/p/z3gmf38ok574/english-sba-plan-of-investigation/</a:t>
            </a:r>
            <a:endParaRPr lang="en-JM" dirty="0"/>
          </a:p>
        </p:txBody>
      </p:sp>
    </p:spTree>
    <p:extLst>
      <p:ext uri="{BB962C8B-B14F-4D97-AF65-F5344CB8AC3E}">
        <p14:creationId xmlns:p14="http://schemas.microsoft.com/office/powerpoint/2010/main" val="618777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A2679492-7988-4050-9056-5424444524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xmlns="" id="{7591B35C-F005-453F-B771-FC808623522B}"/>
              </a:ext>
            </a:extLst>
          </p:cNvPr>
          <p:cNvSpPr>
            <a:spLocks noGrp="1"/>
          </p:cNvSpPr>
          <p:nvPr>
            <p:ph type="title"/>
          </p:nvPr>
        </p:nvSpPr>
        <p:spPr>
          <a:xfrm>
            <a:off x="6392583" y="501651"/>
            <a:ext cx="4414848" cy="1716255"/>
          </a:xfrm>
        </p:spPr>
        <p:txBody>
          <a:bodyPr anchor="b">
            <a:normAutofit/>
          </a:bodyPr>
          <a:lstStyle/>
          <a:p>
            <a:r>
              <a:rPr lang="en-JM" sz="3400" dirty="0">
                <a:solidFill>
                  <a:schemeClr val="accent5"/>
                </a:solidFill>
              </a:rPr>
              <a:t>Mark Scheme/Rubric for Plan of Investigation</a:t>
            </a:r>
          </a:p>
        </p:txBody>
      </p:sp>
      <p:sp>
        <p:nvSpPr>
          <p:cNvPr id="15" name="Rectangle 14">
            <a:extLst>
              <a:ext uri="{FF2B5EF4-FFF2-40B4-BE49-F238E27FC236}">
                <a16:creationId xmlns:a16="http://schemas.microsoft.com/office/drawing/2014/main" xmlns="" id="{B091B163-7D61-4891-ABCF-5C13D9C418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close up of text on a whiteboard&#10;&#10;Description automatically generated">
            <a:extLst>
              <a:ext uri="{FF2B5EF4-FFF2-40B4-BE49-F238E27FC236}">
                <a16:creationId xmlns:a16="http://schemas.microsoft.com/office/drawing/2014/main" xmlns="" id="{71DB3D6D-B0E9-4E6A-AACE-2952F32609B4}"/>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0848" t="11053" r="6911" b="11894"/>
          <a:stretch/>
        </p:blipFill>
        <p:spPr>
          <a:xfrm rot="5400000">
            <a:off x="-34089" y="1286115"/>
            <a:ext cx="6286098" cy="4417256"/>
          </a:xfrm>
          <a:prstGeom prst="rect">
            <a:avLst/>
          </a:prstGeom>
        </p:spPr>
      </p:pic>
      <p:sp>
        <p:nvSpPr>
          <p:cNvPr id="10" name="Content Placeholder 9">
            <a:extLst>
              <a:ext uri="{FF2B5EF4-FFF2-40B4-BE49-F238E27FC236}">
                <a16:creationId xmlns:a16="http://schemas.microsoft.com/office/drawing/2014/main" xmlns="" id="{1E5609B8-53F3-40DC-A552-885A1D89F19A}"/>
              </a:ext>
            </a:extLst>
          </p:cNvPr>
          <p:cNvSpPr>
            <a:spLocks noGrp="1"/>
          </p:cNvSpPr>
          <p:nvPr>
            <p:ph idx="1"/>
          </p:nvPr>
        </p:nvSpPr>
        <p:spPr>
          <a:xfrm>
            <a:off x="6372710" y="2544418"/>
            <a:ext cx="5024160" cy="3811932"/>
          </a:xfrm>
        </p:spPr>
        <p:txBody>
          <a:bodyPr anchor="t">
            <a:normAutofit/>
          </a:bodyPr>
          <a:lstStyle/>
          <a:p>
            <a:r>
              <a:rPr lang="en-US" sz="2000" dirty="0"/>
              <a:t>Reason for choosing the topic and selection of title – 3 marks</a:t>
            </a:r>
          </a:p>
          <a:p>
            <a:r>
              <a:rPr lang="en-US" sz="2000" dirty="0"/>
              <a:t>Expected benefits to you as a student of English – 3 marks</a:t>
            </a:r>
          </a:p>
          <a:p>
            <a:r>
              <a:rPr lang="en-US" sz="2000" dirty="0"/>
              <a:t>Proposal for collection and use of material – 4 marks :</a:t>
            </a:r>
          </a:p>
          <a:p>
            <a:pPr lvl="1">
              <a:buFont typeface="Wingdings" panose="05000000000000000000" pitchFamily="2" charset="2"/>
              <a:buChar char="Ø"/>
            </a:pPr>
            <a:r>
              <a:rPr lang="en-US" sz="2000" dirty="0"/>
              <a:t>Material to be collected – 2 marks</a:t>
            </a:r>
          </a:p>
          <a:p>
            <a:pPr lvl="1">
              <a:buFont typeface="Wingdings" panose="05000000000000000000" pitchFamily="2" charset="2"/>
              <a:buChar char="Ø"/>
            </a:pPr>
            <a:r>
              <a:rPr lang="en-US" sz="2000" dirty="0"/>
              <a:t>English Language Skills 	to be used in </a:t>
            </a:r>
            <a:r>
              <a:rPr lang="en-US" sz="2000" dirty="0" err="1"/>
              <a:t>analysing</a:t>
            </a:r>
            <a:r>
              <a:rPr lang="en-US" sz="2000" dirty="0"/>
              <a:t> material – 2 marks</a:t>
            </a:r>
          </a:p>
          <a:p>
            <a:pPr marL="457200" lvl="1" indent="0">
              <a:buNone/>
            </a:pPr>
            <a:r>
              <a:rPr lang="en-US" sz="2000" b="1" dirty="0"/>
              <a:t>Total – 10 marks</a:t>
            </a:r>
          </a:p>
        </p:txBody>
      </p:sp>
      <p:cxnSp>
        <p:nvCxnSpPr>
          <p:cNvPr id="17" name="Straight Connector 16">
            <a:extLst>
              <a:ext uri="{FF2B5EF4-FFF2-40B4-BE49-F238E27FC236}">
                <a16:creationId xmlns:a16="http://schemas.microsoft.com/office/drawing/2014/main" xmlns=""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1449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33E759-54FC-4469-BF13-4C4F27A754B2}"/>
              </a:ext>
            </a:extLst>
          </p:cNvPr>
          <p:cNvSpPr>
            <a:spLocks noGrp="1"/>
          </p:cNvSpPr>
          <p:nvPr>
            <p:ph type="title"/>
          </p:nvPr>
        </p:nvSpPr>
        <p:spPr/>
        <p:txBody>
          <a:bodyPr/>
          <a:lstStyle/>
          <a:p>
            <a:r>
              <a:rPr lang="en-JM" dirty="0">
                <a:solidFill>
                  <a:schemeClr val="accent5"/>
                </a:solidFill>
              </a:rPr>
              <a:t>Your POI should answer the following questions:</a:t>
            </a:r>
          </a:p>
        </p:txBody>
      </p:sp>
      <p:sp>
        <p:nvSpPr>
          <p:cNvPr id="3" name="Content Placeholder 2">
            <a:extLst>
              <a:ext uri="{FF2B5EF4-FFF2-40B4-BE49-F238E27FC236}">
                <a16:creationId xmlns:a16="http://schemas.microsoft.com/office/drawing/2014/main" xmlns="" id="{08F1495B-72BB-4E5B-9672-7F73C6AEB2A9}"/>
              </a:ext>
            </a:extLst>
          </p:cNvPr>
          <p:cNvSpPr>
            <a:spLocks noGrp="1"/>
          </p:cNvSpPr>
          <p:nvPr>
            <p:ph idx="1"/>
          </p:nvPr>
        </p:nvSpPr>
        <p:spPr/>
        <p:txBody>
          <a:bodyPr>
            <a:normAutofit fontScale="92500" lnSpcReduction="20000"/>
          </a:bodyPr>
          <a:lstStyle/>
          <a:p>
            <a:r>
              <a:rPr lang="en-JM" dirty="0"/>
              <a:t>What is your chosen theme and subtopic?</a:t>
            </a:r>
          </a:p>
          <a:p>
            <a:r>
              <a:rPr lang="en-JM" dirty="0"/>
              <a:t>Why did you choose the issue/topic/theme?</a:t>
            </a:r>
          </a:p>
          <a:p>
            <a:r>
              <a:rPr lang="en-JM" dirty="0"/>
              <a:t>What are the expected benefits to you as an English student? Consider how it will impact your vocabulary, knowledge, research skills, discussions and other aspects of your performance in English.</a:t>
            </a:r>
          </a:p>
          <a:p>
            <a:r>
              <a:rPr lang="en-JM" dirty="0"/>
              <a:t>How do you plan to collect relevant information on your issue/topic/theme and use specific English skills to analyse the pieces? </a:t>
            </a:r>
          </a:p>
          <a:p>
            <a:endParaRPr lang="en-JM" dirty="0"/>
          </a:p>
          <a:p>
            <a:pPr marL="0" indent="0">
              <a:buNone/>
            </a:pPr>
            <a:r>
              <a:rPr lang="en-JM" dirty="0"/>
              <a:t>Source: </a:t>
            </a:r>
            <a:r>
              <a:rPr lang="en-JM" dirty="0">
                <a:hlinkClick r:id="rId2"/>
              </a:rPr>
              <a:t>http://cxcenglishastudyhub.blogspot.com/2019/03/english-sba-plan-of-investigation.html</a:t>
            </a:r>
            <a:endParaRPr lang="en-JM" dirty="0"/>
          </a:p>
        </p:txBody>
      </p:sp>
    </p:spTree>
    <p:extLst>
      <p:ext uri="{BB962C8B-B14F-4D97-AF65-F5344CB8AC3E}">
        <p14:creationId xmlns:p14="http://schemas.microsoft.com/office/powerpoint/2010/main" val="1440693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2E0BD3-470F-4F64-A414-10F7EF293688}"/>
              </a:ext>
            </a:extLst>
          </p:cNvPr>
          <p:cNvSpPr>
            <a:spLocks noGrp="1"/>
          </p:cNvSpPr>
          <p:nvPr>
            <p:ph type="title"/>
          </p:nvPr>
        </p:nvSpPr>
        <p:spPr/>
        <p:txBody>
          <a:bodyPr/>
          <a:lstStyle/>
          <a:p>
            <a:r>
              <a:rPr lang="en-JM" dirty="0">
                <a:solidFill>
                  <a:schemeClr val="accent5"/>
                </a:solidFill>
              </a:rPr>
              <a:t>Sample of a Plan of Investigation</a:t>
            </a:r>
          </a:p>
        </p:txBody>
      </p:sp>
      <p:sp>
        <p:nvSpPr>
          <p:cNvPr id="3" name="Content Placeholder 2">
            <a:extLst>
              <a:ext uri="{FF2B5EF4-FFF2-40B4-BE49-F238E27FC236}">
                <a16:creationId xmlns:a16="http://schemas.microsoft.com/office/drawing/2014/main" xmlns="" id="{AF85BDE3-E406-41E2-AF4A-6F5E18B3C97E}"/>
              </a:ext>
            </a:extLst>
          </p:cNvPr>
          <p:cNvSpPr>
            <a:spLocks noGrp="1"/>
          </p:cNvSpPr>
          <p:nvPr>
            <p:ph idx="1"/>
          </p:nvPr>
        </p:nvSpPr>
        <p:spPr/>
        <p:txBody>
          <a:bodyPr/>
          <a:lstStyle/>
          <a:p>
            <a:pPr marL="0" indent="0">
              <a:buNone/>
            </a:pPr>
            <a:r>
              <a:rPr lang="en-JM" i="1" dirty="0"/>
              <a:t>	My group members and I have chosen the theme skin bleaching. I will be focusing on:  </a:t>
            </a:r>
            <a:r>
              <a:rPr lang="en-JM" b="1" i="1" dirty="0"/>
              <a:t>The negative effects of skin bleaching</a:t>
            </a:r>
            <a:r>
              <a:rPr lang="en-JM" i="1" dirty="0"/>
              <a:t>. I have chosen this topic because I have observed that skin bleaching is quite common in my society and I have noticed how it has changed the appearance of people I know. I would like to know more about its negative effects, so I can educate my friends and family about the dangers of this practice, so they can avoid doing it.</a:t>
            </a:r>
            <a:endParaRPr lang="en-JM" dirty="0"/>
          </a:p>
        </p:txBody>
      </p:sp>
      <p:sp>
        <p:nvSpPr>
          <p:cNvPr id="5" name="Arrow: Right 4">
            <a:extLst>
              <a:ext uri="{FF2B5EF4-FFF2-40B4-BE49-F238E27FC236}">
                <a16:creationId xmlns:a16="http://schemas.microsoft.com/office/drawing/2014/main" xmlns="" id="{2F4067CC-BC60-4E8A-B909-7BE96288B9F0}"/>
              </a:ext>
            </a:extLst>
          </p:cNvPr>
          <p:cNvSpPr/>
          <p:nvPr/>
        </p:nvSpPr>
        <p:spPr>
          <a:xfrm rot="1878670">
            <a:off x="9213574" y="1261063"/>
            <a:ext cx="1073426" cy="649356"/>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JM" dirty="0"/>
              <a:t>Topic</a:t>
            </a:r>
          </a:p>
        </p:txBody>
      </p:sp>
      <p:sp>
        <p:nvSpPr>
          <p:cNvPr id="7" name="Arrow: Left 6">
            <a:extLst>
              <a:ext uri="{FF2B5EF4-FFF2-40B4-BE49-F238E27FC236}">
                <a16:creationId xmlns:a16="http://schemas.microsoft.com/office/drawing/2014/main" xmlns="" id="{495939EB-23C7-4896-A26F-0D15A6EF80BC}"/>
              </a:ext>
            </a:extLst>
          </p:cNvPr>
          <p:cNvSpPr/>
          <p:nvPr/>
        </p:nvSpPr>
        <p:spPr>
          <a:xfrm rot="2167025">
            <a:off x="10283684" y="2683272"/>
            <a:ext cx="1590261" cy="64935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dirty="0"/>
              <a:t>subtopic</a:t>
            </a:r>
          </a:p>
        </p:txBody>
      </p:sp>
      <p:sp>
        <p:nvSpPr>
          <p:cNvPr id="8" name="Arrow: Left 7">
            <a:extLst>
              <a:ext uri="{FF2B5EF4-FFF2-40B4-BE49-F238E27FC236}">
                <a16:creationId xmlns:a16="http://schemas.microsoft.com/office/drawing/2014/main" xmlns="" id="{DCEDC516-735F-4905-A8AC-944B8CFB26F5}"/>
              </a:ext>
            </a:extLst>
          </p:cNvPr>
          <p:cNvSpPr/>
          <p:nvPr/>
        </p:nvSpPr>
        <p:spPr>
          <a:xfrm rot="2167025">
            <a:off x="10004331" y="4731492"/>
            <a:ext cx="1590261" cy="649355"/>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JM" dirty="0"/>
              <a:t>reason</a:t>
            </a:r>
          </a:p>
        </p:txBody>
      </p:sp>
    </p:spTree>
    <p:extLst>
      <p:ext uri="{BB962C8B-B14F-4D97-AF65-F5344CB8AC3E}">
        <p14:creationId xmlns:p14="http://schemas.microsoft.com/office/powerpoint/2010/main" val="257491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F85BDE3-E406-41E2-AF4A-6F5E18B3C97E}"/>
              </a:ext>
            </a:extLst>
          </p:cNvPr>
          <p:cNvSpPr>
            <a:spLocks noGrp="1"/>
          </p:cNvSpPr>
          <p:nvPr>
            <p:ph idx="1"/>
          </p:nvPr>
        </p:nvSpPr>
        <p:spPr/>
        <p:txBody>
          <a:bodyPr/>
          <a:lstStyle/>
          <a:p>
            <a:pPr marL="0" indent="0">
              <a:buNone/>
            </a:pPr>
            <a:r>
              <a:rPr lang="en-JM" i="1" dirty="0"/>
              <a:t>	Engaging in this research will be most beneficial to me because it will enhance my competence as an English student. It will build my vocabulary because I will come across different words and terms as I search for the most appropriate pieces. An increased vocabulary will also improve my written expression and reading comprehension.</a:t>
            </a:r>
            <a:endParaRPr lang="en-JM" dirty="0"/>
          </a:p>
        </p:txBody>
      </p:sp>
      <p:sp>
        <p:nvSpPr>
          <p:cNvPr id="8" name="Flowchart: Connector 7">
            <a:extLst>
              <a:ext uri="{FF2B5EF4-FFF2-40B4-BE49-F238E27FC236}">
                <a16:creationId xmlns:a16="http://schemas.microsoft.com/office/drawing/2014/main" xmlns="" id="{7D49C3C8-3E6F-4012-8DD9-78ADEB211EFC}"/>
              </a:ext>
            </a:extLst>
          </p:cNvPr>
          <p:cNvSpPr/>
          <p:nvPr/>
        </p:nvSpPr>
        <p:spPr>
          <a:xfrm>
            <a:off x="6612835" y="2345634"/>
            <a:ext cx="583096" cy="530087"/>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JM" dirty="0"/>
              <a:t>1</a:t>
            </a:r>
          </a:p>
        </p:txBody>
      </p:sp>
      <p:sp>
        <p:nvSpPr>
          <p:cNvPr id="9" name="Flowchart: Connector 8">
            <a:extLst>
              <a:ext uri="{FF2B5EF4-FFF2-40B4-BE49-F238E27FC236}">
                <a16:creationId xmlns:a16="http://schemas.microsoft.com/office/drawing/2014/main" xmlns="" id="{5F3A8652-DA78-4081-A47A-092C40CF482D}"/>
              </a:ext>
            </a:extLst>
          </p:cNvPr>
          <p:cNvSpPr/>
          <p:nvPr/>
        </p:nvSpPr>
        <p:spPr>
          <a:xfrm>
            <a:off x="4638262" y="4128051"/>
            <a:ext cx="583096" cy="530087"/>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JM" dirty="0"/>
              <a:t>2</a:t>
            </a:r>
          </a:p>
        </p:txBody>
      </p:sp>
      <p:sp>
        <p:nvSpPr>
          <p:cNvPr id="10" name="Flowchart: Connector 9">
            <a:extLst>
              <a:ext uri="{FF2B5EF4-FFF2-40B4-BE49-F238E27FC236}">
                <a16:creationId xmlns:a16="http://schemas.microsoft.com/office/drawing/2014/main" xmlns="" id="{549F6136-C3C0-4DA5-BE19-B997DD16E189}"/>
              </a:ext>
            </a:extLst>
          </p:cNvPr>
          <p:cNvSpPr/>
          <p:nvPr/>
        </p:nvSpPr>
        <p:spPr>
          <a:xfrm>
            <a:off x="7996031" y="4128050"/>
            <a:ext cx="583096" cy="530087"/>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JM" dirty="0"/>
              <a:t>3</a:t>
            </a:r>
          </a:p>
        </p:txBody>
      </p:sp>
      <p:sp>
        <p:nvSpPr>
          <p:cNvPr id="11" name="Callout: Down Arrow 10">
            <a:extLst>
              <a:ext uri="{FF2B5EF4-FFF2-40B4-BE49-F238E27FC236}">
                <a16:creationId xmlns:a16="http://schemas.microsoft.com/office/drawing/2014/main" xmlns="" id="{5E884790-4614-42DD-8345-864C7F2A4573}"/>
              </a:ext>
            </a:extLst>
          </p:cNvPr>
          <p:cNvSpPr/>
          <p:nvPr/>
        </p:nvSpPr>
        <p:spPr>
          <a:xfrm>
            <a:off x="4638262" y="1002403"/>
            <a:ext cx="1974573" cy="82322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dirty="0"/>
              <a:t>Benefits</a:t>
            </a:r>
          </a:p>
        </p:txBody>
      </p:sp>
    </p:spTree>
    <p:extLst>
      <p:ext uri="{BB962C8B-B14F-4D97-AF65-F5344CB8AC3E}">
        <p14:creationId xmlns:p14="http://schemas.microsoft.com/office/powerpoint/2010/main" val="226150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F85BDE3-E406-41E2-AF4A-6F5E18B3C97E}"/>
              </a:ext>
            </a:extLst>
          </p:cNvPr>
          <p:cNvSpPr>
            <a:spLocks noGrp="1"/>
          </p:cNvSpPr>
          <p:nvPr>
            <p:ph idx="1"/>
          </p:nvPr>
        </p:nvSpPr>
        <p:spPr/>
        <p:txBody>
          <a:bodyPr>
            <a:normAutofit fontScale="92500" lnSpcReduction="10000"/>
          </a:bodyPr>
          <a:lstStyle/>
          <a:p>
            <a:pPr marL="0" indent="0">
              <a:buNone/>
            </a:pPr>
            <a:r>
              <a:rPr lang="en-JM" i="1" dirty="0"/>
              <a:t>	I intend to gather information for my topic by consulting a variety of sources for meaningful information. I will visit the library and browse the internet for articles, poems and pictures on my topic and consult YouTube for potential videos. I aim to use an online article, a picture and a YouTube video that show the effects of skin bleaching for my pieces. These pieces will be further analysed by identifying the writer’s techniques, devices and evaluating how these are used to achieve the purpose of the pieces. All this will be done to see how the pieces contribute to the overall theme and my sub-topic.</a:t>
            </a:r>
          </a:p>
          <a:p>
            <a:pPr marL="0" indent="0">
              <a:buNone/>
            </a:pPr>
            <a:r>
              <a:rPr lang="en-JM" dirty="0"/>
              <a:t>Source: </a:t>
            </a:r>
            <a:r>
              <a:rPr lang="en-JM" dirty="0">
                <a:hlinkClick r:id="rId2"/>
              </a:rPr>
              <a:t>http://cxcenglishastudyhub.blogspot.com/2019/03/english-sba-plan-of-investigation.html</a:t>
            </a:r>
            <a:endParaRPr lang="en-JM" dirty="0"/>
          </a:p>
          <a:p>
            <a:pPr marL="0" indent="0">
              <a:buNone/>
            </a:pPr>
            <a:endParaRPr lang="en-JM" dirty="0"/>
          </a:p>
        </p:txBody>
      </p:sp>
      <p:sp>
        <p:nvSpPr>
          <p:cNvPr id="6" name="Callout: Down Arrow 5">
            <a:extLst>
              <a:ext uri="{FF2B5EF4-FFF2-40B4-BE49-F238E27FC236}">
                <a16:creationId xmlns:a16="http://schemas.microsoft.com/office/drawing/2014/main" xmlns="" id="{47F77BB6-AD62-45F6-9DB1-C3F9CDCFEE5D}"/>
              </a:ext>
            </a:extLst>
          </p:cNvPr>
          <p:cNvSpPr/>
          <p:nvPr/>
        </p:nvSpPr>
        <p:spPr>
          <a:xfrm>
            <a:off x="4638262" y="1002403"/>
            <a:ext cx="1974573" cy="82322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dirty="0"/>
              <a:t>Proposal</a:t>
            </a:r>
          </a:p>
        </p:txBody>
      </p:sp>
      <p:sp>
        <p:nvSpPr>
          <p:cNvPr id="7" name="Flowchart: Connector 6">
            <a:extLst>
              <a:ext uri="{FF2B5EF4-FFF2-40B4-BE49-F238E27FC236}">
                <a16:creationId xmlns:a16="http://schemas.microsoft.com/office/drawing/2014/main" xmlns="" id="{7DB81403-B57A-4D40-8203-619933EB3663}"/>
              </a:ext>
            </a:extLst>
          </p:cNvPr>
          <p:cNvSpPr/>
          <p:nvPr/>
        </p:nvSpPr>
        <p:spPr>
          <a:xfrm>
            <a:off x="10802179" y="3624334"/>
            <a:ext cx="569843" cy="49033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JM" dirty="0"/>
              <a:t>2</a:t>
            </a:r>
          </a:p>
        </p:txBody>
      </p:sp>
      <p:sp>
        <p:nvSpPr>
          <p:cNvPr id="8" name="Flowchart: Connector 7">
            <a:extLst>
              <a:ext uri="{FF2B5EF4-FFF2-40B4-BE49-F238E27FC236}">
                <a16:creationId xmlns:a16="http://schemas.microsoft.com/office/drawing/2014/main" xmlns="" id="{1EB36DCD-7456-4F89-BA2B-AA0D9A6705B0}"/>
              </a:ext>
            </a:extLst>
          </p:cNvPr>
          <p:cNvSpPr/>
          <p:nvPr/>
        </p:nvSpPr>
        <p:spPr>
          <a:xfrm>
            <a:off x="10783957" y="2602397"/>
            <a:ext cx="569843" cy="490330"/>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JM" dirty="0"/>
              <a:t>1</a:t>
            </a:r>
          </a:p>
        </p:txBody>
      </p:sp>
    </p:spTree>
    <p:extLst>
      <p:ext uri="{BB962C8B-B14F-4D97-AF65-F5344CB8AC3E}">
        <p14:creationId xmlns:p14="http://schemas.microsoft.com/office/powerpoint/2010/main" val="15055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F6B945-06D8-415F-B61A-BC5F298BEDD2}"/>
              </a:ext>
            </a:extLst>
          </p:cNvPr>
          <p:cNvSpPr>
            <a:spLocks noGrp="1"/>
          </p:cNvSpPr>
          <p:nvPr>
            <p:ph type="title"/>
          </p:nvPr>
        </p:nvSpPr>
        <p:spPr/>
        <p:txBody>
          <a:bodyPr/>
          <a:lstStyle/>
          <a:p>
            <a:r>
              <a:rPr lang="en-JM" dirty="0">
                <a:solidFill>
                  <a:schemeClr val="accent5"/>
                </a:solidFill>
              </a:rPr>
              <a:t>Sample POI</a:t>
            </a:r>
          </a:p>
        </p:txBody>
      </p:sp>
      <p:sp>
        <p:nvSpPr>
          <p:cNvPr id="3" name="Content Placeholder 2">
            <a:extLst>
              <a:ext uri="{FF2B5EF4-FFF2-40B4-BE49-F238E27FC236}">
                <a16:creationId xmlns:a16="http://schemas.microsoft.com/office/drawing/2014/main" xmlns="" id="{2C70BDD7-BE7C-4363-86D5-4D8A578BEB59}"/>
              </a:ext>
            </a:extLst>
          </p:cNvPr>
          <p:cNvSpPr>
            <a:spLocks noGrp="1"/>
          </p:cNvSpPr>
          <p:nvPr>
            <p:ph idx="1"/>
          </p:nvPr>
        </p:nvSpPr>
        <p:spPr/>
        <p:txBody>
          <a:bodyPr/>
          <a:lstStyle/>
          <a:p>
            <a:r>
              <a:rPr lang="en-JM" dirty="0"/>
              <a:t>Where does she/he plan to find his/her artefacts?</a:t>
            </a:r>
          </a:p>
          <a:p>
            <a:r>
              <a:rPr lang="en-JM" dirty="0"/>
              <a:t>What are the artefacts he/she plans to use?</a:t>
            </a:r>
          </a:p>
          <a:p>
            <a:r>
              <a:rPr lang="en-JM" dirty="0"/>
              <a:t>How many artefacts does he/she mention will be used?</a:t>
            </a:r>
          </a:p>
          <a:p>
            <a:r>
              <a:rPr lang="en-JM" dirty="0"/>
              <a:t>What will he/she do once he/she has found these artefacts?</a:t>
            </a:r>
          </a:p>
        </p:txBody>
      </p:sp>
    </p:spTree>
    <p:extLst>
      <p:ext uri="{BB962C8B-B14F-4D97-AF65-F5344CB8AC3E}">
        <p14:creationId xmlns:p14="http://schemas.microsoft.com/office/powerpoint/2010/main" val="743190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2679492-7988-4050-9056-5424444524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091B163-7D61-4891-ABCF-5C13D9C418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8DE1315-15FA-48C8-94A9-235D2D3BEEE2}"/>
              </a:ext>
            </a:extLst>
          </p:cNvPr>
          <p:cNvSpPr>
            <a:spLocks noGrp="1"/>
          </p:cNvSpPr>
          <p:nvPr>
            <p:ph type="title"/>
          </p:nvPr>
        </p:nvSpPr>
        <p:spPr>
          <a:xfrm>
            <a:off x="1188069" y="381935"/>
            <a:ext cx="4008583" cy="5974414"/>
          </a:xfrm>
        </p:spPr>
        <p:txBody>
          <a:bodyPr anchor="ctr">
            <a:normAutofit/>
          </a:bodyPr>
          <a:lstStyle/>
          <a:p>
            <a:r>
              <a:rPr lang="en-JM" sz="5600" dirty="0">
                <a:solidFill>
                  <a:schemeClr val="bg1"/>
                </a:solidFill>
              </a:rPr>
              <a:t>General Objectives:</a:t>
            </a:r>
          </a:p>
        </p:txBody>
      </p:sp>
      <p:sp>
        <p:nvSpPr>
          <p:cNvPr id="12" name="Graphic 11">
            <a:extLst>
              <a:ext uri="{FF2B5EF4-FFF2-40B4-BE49-F238E27FC236}">
                <a16:creationId xmlns:a16="http://schemas.microsoft.com/office/drawing/2014/main" xmlns=""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xmlns=""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xmlns="" id="{1453BF6C-B012-48B7-B4E8-6D7AC7C27D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xmlns="" id="{08C92A88-9F16-4101-863A-413631D40B11}"/>
              </a:ext>
            </a:extLst>
          </p:cNvPr>
          <p:cNvSpPr>
            <a:spLocks noGrp="1"/>
          </p:cNvSpPr>
          <p:nvPr>
            <p:ph idx="1"/>
          </p:nvPr>
        </p:nvSpPr>
        <p:spPr>
          <a:xfrm>
            <a:off x="6096000" y="381935"/>
            <a:ext cx="4986955" cy="5974415"/>
          </a:xfrm>
        </p:spPr>
        <p:txBody>
          <a:bodyPr anchor="ctr">
            <a:normAutofit/>
          </a:bodyPr>
          <a:lstStyle/>
          <a:p>
            <a:pPr marL="0" indent="0">
              <a:buNone/>
            </a:pPr>
            <a:r>
              <a:rPr lang="en-JM" dirty="0"/>
              <a:t>The aim of this lesson is to:</a:t>
            </a:r>
          </a:p>
          <a:p>
            <a:r>
              <a:rPr lang="en-JM" dirty="0"/>
              <a:t>help you understand the purpose of the plan of investigation </a:t>
            </a:r>
          </a:p>
          <a:p>
            <a:r>
              <a:rPr lang="en-JM" dirty="0"/>
              <a:t>Develop your ability to write a plan of investigation for the English SBA using this knowledge</a:t>
            </a:r>
          </a:p>
          <a:p>
            <a:pPr marL="400050" indent="-400050">
              <a:buFont typeface="+mj-lt"/>
              <a:buAutoNum type="romanLcPeriod"/>
            </a:pPr>
            <a:endParaRPr lang="en-JM" sz="1800" dirty="0"/>
          </a:p>
          <a:p>
            <a:pPr marL="400050" indent="-400050">
              <a:buFont typeface="+mj-lt"/>
              <a:buAutoNum type="romanLcPeriod"/>
            </a:pPr>
            <a:endParaRPr lang="en-JM" sz="1800" dirty="0"/>
          </a:p>
        </p:txBody>
      </p:sp>
      <p:cxnSp>
        <p:nvCxnSpPr>
          <p:cNvPr id="18" name="Straight Connector 17">
            <a:extLst>
              <a:ext uri="{FF2B5EF4-FFF2-40B4-BE49-F238E27FC236}">
                <a16:creationId xmlns:a16="http://schemas.microsoft.com/office/drawing/2014/main" xmlns=""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6358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JM" dirty="0">
                <a:solidFill>
                  <a:schemeClr val="accent5"/>
                </a:solidFill>
              </a:rPr>
              <a:t>Individual work</a:t>
            </a:r>
          </a:p>
        </p:txBody>
      </p:sp>
      <p:pic>
        <p:nvPicPr>
          <p:cNvPr id="6146" name="Picture 2"/>
          <p:cNvPicPr>
            <a:picLocks noGrp="1" noChangeAspect="1" noChangeArrowheads="1"/>
          </p:cNvPicPr>
          <p:nvPr>
            <p:ph sz="quarter" idx="1"/>
          </p:nvPr>
        </p:nvPicPr>
        <p:blipFill>
          <a:blip r:embed="rId2"/>
          <a:stretch>
            <a:fillRect/>
          </a:stretch>
        </p:blipFill>
        <p:spPr bwMode="auto">
          <a:xfrm>
            <a:off x="2666977" y="4214819"/>
            <a:ext cx="2428875" cy="18764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Content Placeholder 4"/>
          <p:cNvSpPr>
            <a:spLocks noGrp="1"/>
          </p:cNvSpPr>
          <p:nvPr>
            <p:ph sz="quarter" idx="2"/>
          </p:nvPr>
        </p:nvSpPr>
        <p:spPr/>
        <p:txBody>
          <a:bodyPr/>
          <a:lstStyle/>
          <a:p>
            <a:r>
              <a:rPr lang="en-JM" dirty="0"/>
              <a:t>Write the first draft of your plan of investigation using the worksheet from the syllabus (pages 53 – 55)</a:t>
            </a:r>
          </a:p>
          <a:p>
            <a:r>
              <a:rPr lang="en-JM" dirty="0"/>
              <a:t>100-150 words</a:t>
            </a:r>
          </a:p>
          <a:p>
            <a:r>
              <a:rPr lang="en-JM" dirty="0"/>
              <a:t>First, just fill in the blank spaces for each question before you begin to write your paragraphs. </a:t>
            </a:r>
          </a:p>
        </p:txBody>
      </p:sp>
      <p:sp>
        <p:nvSpPr>
          <p:cNvPr id="6" name="Explosion 1 5"/>
          <p:cNvSpPr/>
          <p:nvPr/>
        </p:nvSpPr>
        <p:spPr>
          <a:xfrm>
            <a:off x="2095472" y="1571612"/>
            <a:ext cx="3357586" cy="2500330"/>
          </a:xfrm>
          <a:prstGeom prst="irregularSeal1">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scene3d>
            <a:camera prst="orthographicFront"/>
            <a:lightRig rig="threePt" dir="t"/>
          </a:scene3d>
          <a:sp3d>
            <a:bevelT/>
          </a:sp3d>
        </p:spPr>
        <p:style>
          <a:lnRef idx="0">
            <a:scrgbClr r="0" g="0" b="0"/>
          </a:lnRef>
          <a:fillRef idx="0">
            <a:scrgbClr r="0" g="0" b="0"/>
          </a:fillRef>
          <a:effectRef idx="0">
            <a:scrgbClr r="0" g="0" b="0"/>
          </a:effectRef>
          <a:fontRef idx="minor">
            <a:schemeClr val="lt1"/>
          </a:fontRef>
        </p:style>
        <p:txBody>
          <a:bodyPr rtlCol="0" anchor="ctr"/>
          <a:lstStyle/>
          <a:p>
            <a:pPr algn="ctr"/>
            <a:r>
              <a:rPr lang="en-JM" sz="2800" dirty="0">
                <a:solidFill>
                  <a:schemeClr val="bg1"/>
                </a:solidFill>
              </a:rPr>
              <a:t>Your Turn!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A2679492-7988-4050-9056-5424444524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091B163-7D61-4891-ABCF-5C13D9C418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8DE1315-15FA-48C8-94A9-235D2D3BEEE2}"/>
              </a:ext>
            </a:extLst>
          </p:cNvPr>
          <p:cNvSpPr>
            <a:spLocks noGrp="1"/>
          </p:cNvSpPr>
          <p:nvPr>
            <p:ph type="title"/>
          </p:nvPr>
        </p:nvSpPr>
        <p:spPr>
          <a:xfrm>
            <a:off x="1188069" y="381935"/>
            <a:ext cx="4008583" cy="5974414"/>
          </a:xfrm>
        </p:spPr>
        <p:txBody>
          <a:bodyPr anchor="ctr">
            <a:normAutofit/>
          </a:bodyPr>
          <a:lstStyle/>
          <a:p>
            <a:r>
              <a:rPr lang="en-JM" sz="5600" dirty="0">
                <a:solidFill>
                  <a:schemeClr val="bg1"/>
                </a:solidFill>
              </a:rPr>
              <a:t>Specific Objectives:</a:t>
            </a:r>
          </a:p>
        </p:txBody>
      </p:sp>
      <p:sp>
        <p:nvSpPr>
          <p:cNvPr id="12" name="Graphic 11">
            <a:extLst>
              <a:ext uri="{FF2B5EF4-FFF2-40B4-BE49-F238E27FC236}">
                <a16:creationId xmlns:a16="http://schemas.microsoft.com/office/drawing/2014/main" xmlns=""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xmlns=""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xmlns="" id="{1453BF6C-B012-48B7-B4E8-6D7AC7C27D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xmlns="" id="{08C92A88-9F16-4101-863A-413631D40B11}"/>
              </a:ext>
            </a:extLst>
          </p:cNvPr>
          <p:cNvSpPr>
            <a:spLocks noGrp="1"/>
          </p:cNvSpPr>
          <p:nvPr>
            <p:ph idx="1"/>
          </p:nvPr>
        </p:nvSpPr>
        <p:spPr>
          <a:xfrm>
            <a:off x="6096000" y="381935"/>
            <a:ext cx="4986955" cy="5974415"/>
          </a:xfrm>
        </p:spPr>
        <p:txBody>
          <a:bodyPr anchor="ctr">
            <a:normAutofit lnSpcReduction="10000"/>
          </a:bodyPr>
          <a:lstStyle/>
          <a:p>
            <a:pPr marL="0" indent="0">
              <a:buNone/>
            </a:pPr>
            <a:r>
              <a:rPr lang="en-JM" dirty="0"/>
              <a:t>At the end of this lesson, you should be able to:</a:t>
            </a:r>
          </a:p>
          <a:p>
            <a:pPr marL="571500" indent="-571500">
              <a:buFont typeface="+mj-lt"/>
              <a:buAutoNum type="romanLcPeriod"/>
            </a:pPr>
            <a:r>
              <a:rPr lang="en-JM" dirty="0"/>
              <a:t>Take notes about the requirements of the English A plan of investigation</a:t>
            </a:r>
          </a:p>
          <a:p>
            <a:pPr marL="571500" indent="-571500">
              <a:buFont typeface="+mj-lt"/>
              <a:buAutoNum type="romanLcPeriod"/>
            </a:pPr>
            <a:r>
              <a:rPr lang="en-JM" dirty="0"/>
              <a:t>Take notes regarding how one should be written</a:t>
            </a:r>
          </a:p>
          <a:p>
            <a:pPr marL="571500" indent="-571500">
              <a:buFont typeface="+mj-lt"/>
              <a:buAutoNum type="romanLcPeriod"/>
            </a:pPr>
            <a:r>
              <a:rPr lang="en-JM" dirty="0"/>
              <a:t>Observe examples of a the plan of investigation</a:t>
            </a:r>
          </a:p>
          <a:p>
            <a:pPr marL="571500" indent="-571500">
              <a:buFont typeface="+mj-lt"/>
              <a:buAutoNum type="romanLcPeriod"/>
            </a:pPr>
            <a:r>
              <a:rPr lang="en-JM" dirty="0"/>
              <a:t>Write a draft for the plan of investigation of your own, using a worksheet from the syllabus</a:t>
            </a:r>
          </a:p>
          <a:p>
            <a:pPr marL="400050" indent="-400050">
              <a:buFont typeface="+mj-lt"/>
              <a:buAutoNum type="romanLcPeriod"/>
            </a:pPr>
            <a:endParaRPr lang="en-JM" sz="1800" dirty="0"/>
          </a:p>
          <a:p>
            <a:pPr marL="400050" indent="-400050">
              <a:buFont typeface="+mj-lt"/>
              <a:buAutoNum type="romanLcPeriod"/>
            </a:pPr>
            <a:endParaRPr lang="en-JM" sz="1800" dirty="0"/>
          </a:p>
        </p:txBody>
      </p:sp>
      <p:cxnSp>
        <p:nvCxnSpPr>
          <p:cNvPr id="18" name="Straight Connector 17">
            <a:extLst>
              <a:ext uri="{FF2B5EF4-FFF2-40B4-BE49-F238E27FC236}">
                <a16:creationId xmlns:a16="http://schemas.microsoft.com/office/drawing/2014/main" xmlns=""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043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C40DF3-AE8A-4933-8D15-4A05B785AF05}"/>
              </a:ext>
            </a:extLst>
          </p:cNvPr>
          <p:cNvSpPr>
            <a:spLocks noGrp="1"/>
          </p:cNvSpPr>
          <p:nvPr>
            <p:ph type="title"/>
          </p:nvPr>
        </p:nvSpPr>
        <p:spPr/>
        <p:txBody>
          <a:bodyPr/>
          <a:lstStyle/>
          <a:p>
            <a:r>
              <a:rPr lang="en-JM" dirty="0">
                <a:solidFill>
                  <a:schemeClr val="accent5"/>
                </a:solidFill>
              </a:rPr>
              <a:t>What is the English SBA?</a:t>
            </a:r>
          </a:p>
        </p:txBody>
      </p:sp>
      <p:sp>
        <p:nvSpPr>
          <p:cNvPr id="3" name="Content Placeholder 2">
            <a:extLst>
              <a:ext uri="{FF2B5EF4-FFF2-40B4-BE49-F238E27FC236}">
                <a16:creationId xmlns:a16="http://schemas.microsoft.com/office/drawing/2014/main" xmlns="" id="{8545C726-C8AF-440E-B54D-3639CE73E65D}"/>
              </a:ext>
            </a:extLst>
          </p:cNvPr>
          <p:cNvSpPr>
            <a:spLocks noGrp="1"/>
          </p:cNvSpPr>
          <p:nvPr>
            <p:ph idx="1"/>
          </p:nvPr>
        </p:nvSpPr>
        <p:spPr/>
        <p:txBody>
          <a:bodyPr/>
          <a:lstStyle/>
          <a:p>
            <a:r>
              <a:rPr lang="en-JM" dirty="0"/>
              <a:t>A </a:t>
            </a:r>
            <a:r>
              <a:rPr lang="en-JM" b="1" dirty="0"/>
              <a:t>research</a:t>
            </a:r>
            <a:r>
              <a:rPr lang="en-JM" dirty="0"/>
              <a:t> on a topic about a problem in society</a:t>
            </a:r>
          </a:p>
          <a:p>
            <a:r>
              <a:rPr lang="en-JM" dirty="0"/>
              <a:t>An </a:t>
            </a:r>
            <a:r>
              <a:rPr lang="en-JM" b="1" dirty="0"/>
              <a:t>analysis of the language of the artefacts </a:t>
            </a:r>
            <a:r>
              <a:rPr lang="en-JM" dirty="0"/>
              <a:t>used to express thoughts on this problem in society </a:t>
            </a:r>
            <a:r>
              <a:rPr lang="en-JM" b="1" dirty="0">
                <a:solidFill>
                  <a:schemeClr val="bg2">
                    <a:lumMod val="50000"/>
                  </a:schemeClr>
                </a:solidFill>
              </a:rPr>
              <a:t>(individual </a:t>
            </a:r>
            <a:r>
              <a:rPr lang="en-JM" b="1" i="1" dirty="0">
                <a:solidFill>
                  <a:schemeClr val="bg2">
                    <a:lumMod val="50000"/>
                  </a:schemeClr>
                </a:solidFill>
              </a:rPr>
              <a:t>and</a:t>
            </a:r>
            <a:r>
              <a:rPr lang="en-JM" b="1" dirty="0">
                <a:solidFill>
                  <a:schemeClr val="bg2">
                    <a:lumMod val="50000"/>
                  </a:schemeClr>
                </a:solidFill>
              </a:rPr>
              <a:t> group effort)</a:t>
            </a:r>
          </a:p>
          <a:p>
            <a:r>
              <a:rPr lang="en-JM" dirty="0"/>
              <a:t>A </a:t>
            </a:r>
            <a:r>
              <a:rPr lang="en-JM" b="1" dirty="0"/>
              <a:t>reflection</a:t>
            </a:r>
            <a:r>
              <a:rPr lang="en-JM" dirty="0"/>
              <a:t> on the information and language in these artefacts, and your growth as a student in the process</a:t>
            </a:r>
          </a:p>
          <a:p>
            <a:r>
              <a:rPr lang="en-JM" dirty="0"/>
              <a:t>An </a:t>
            </a:r>
            <a:r>
              <a:rPr lang="en-JM" b="1" dirty="0"/>
              <a:t>oral presentation </a:t>
            </a:r>
            <a:r>
              <a:rPr lang="en-JM" dirty="0"/>
              <a:t>using your new found knowledge and appreciation of the varieties of language</a:t>
            </a:r>
          </a:p>
        </p:txBody>
      </p:sp>
    </p:spTree>
    <p:extLst>
      <p:ext uri="{BB962C8B-B14F-4D97-AF65-F5344CB8AC3E}">
        <p14:creationId xmlns:p14="http://schemas.microsoft.com/office/powerpoint/2010/main" val="3831256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xmlns="" id="{5C05CAAB-DBA2-4548-AD5F-01BB97FBB20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xmlns="" id="{327D73B4-9F5C-4A64-A179-51B9500CB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77D1C913-3C23-42A2-97FE-35E901C725E8}"/>
              </a:ext>
            </a:extLst>
          </p:cNvPr>
          <p:cNvSpPr>
            <a:spLocks noGrp="1"/>
          </p:cNvSpPr>
          <p:nvPr>
            <p:ph type="title"/>
          </p:nvPr>
        </p:nvSpPr>
        <p:spPr>
          <a:xfrm>
            <a:off x="6910660" y="615207"/>
            <a:ext cx="4195674" cy="2052522"/>
          </a:xfrm>
        </p:spPr>
        <p:txBody>
          <a:bodyPr vert="horz" lIns="91440" tIns="45720" rIns="91440" bIns="45720" rtlCol="0" anchor="b">
            <a:normAutofit/>
          </a:bodyPr>
          <a:lstStyle/>
          <a:p>
            <a:r>
              <a:rPr lang="en-US" kern="1200" dirty="0">
                <a:solidFill>
                  <a:schemeClr val="accent5"/>
                </a:solidFill>
                <a:latin typeface="+mj-lt"/>
                <a:ea typeface="+mj-ea"/>
                <a:cs typeface="+mj-cs"/>
              </a:rPr>
              <a:t>What the English SBA is NOT</a:t>
            </a:r>
          </a:p>
        </p:txBody>
      </p:sp>
      <p:sp>
        <p:nvSpPr>
          <p:cNvPr id="23" name="Oval 22">
            <a:extLst>
              <a:ext uri="{FF2B5EF4-FFF2-40B4-BE49-F238E27FC236}">
                <a16:creationId xmlns:a16="http://schemas.microsoft.com/office/drawing/2014/main" xmlns="" id="{C1F06963-6374-4B48-844F-071A9BAAAE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2965"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4" name="Content Placeholder 13" descr="A picture containing clock, drawing&#10;&#10;Description automatically generated">
            <a:extLst>
              <a:ext uri="{FF2B5EF4-FFF2-40B4-BE49-F238E27FC236}">
                <a16:creationId xmlns:a16="http://schemas.microsoft.com/office/drawing/2014/main" xmlns="" id="{6952A506-9213-4E8F-9270-1E5936F2D3D8}"/>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rcRect l="4055" r="5947" b="3"/>
          <a:stretch/>
        </p:blipFill>
        <p:spPr>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25" name="Graphic 11">
            <a:extLst>
              <a:ext uri="{FF2B5EF4-FFF2-40B4-BE49-F238E27FC236}">
                <a16:creationId xmlns:a16="http://schemas.microsoft.com/office/drawing/2014/main" xmlns="" id="{6CB927A4-E432-4310-9CD5-E89FF50631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27" name="Graphic 12">
            <a:extLst>
              <a:ext uri="{FF2B5EF4-FFF2-40B4-BE49-F238E27FC236}">
                <a16:creationId xmlns:a16="http://schemas.microsoft.com/office/drawing/2014/main" xmlns="" id="{1453BF6C-B012-48B7-B4E8-6D7AC7C27D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xmlns="" id="{9D612E63-E1EB-4E8B-B270-7BD9059F9DB0}"/>
              </a:ext>
            </a:extLst>
          </p:cNvPr>
          <p:cNvSpPr>
            <a:spLocks noGrp="1"/>
          </p:cNvSpPr>
          <p:nvPr>
            <p:ph sz="half" idx="1"/>
          </p:nvPr>
        </p:nvSpPr>
        <p:spPr>
          <a:xfrm>
            <a:off x="6657715" y="2990818"/>
            <a:ext cx="4195673" cy="2913872"/>
          </a:xfrm>
        </p:spPr>
        <p:txBody>
          <a:bodyPr vert="horz" lIns="91440" tIns="45720" rIns="91440" bIns="45720" rtlCol="0" anchor="t">
            <a:normAutofit/>
          </a:bodyPr>
          <a:lstStyle/>
          <a:p>
            <a:endParaRPr lang="en-US" sz="1800" dirty="0"/>
          </a:p>
          <a:p>
            <a:endParaRPr lang="en-US" sz="1800" dirty="0"/>
          </a:p>
          <a:p>
            <a:pPr marL="0"/>
            <a:endParaRPr lang="en-US" sz="1800" dirty="0"/>
          </a:p>
          <a:p>
            <a:r>
              <a:rPr lang="en-US" sz="3200" b="1" dirty="0"/>
              <a:t>NOT</a:t>
            </a:r>
            <a:r>
              <a:rPr lang="en-US" sz="3200" dirty="0"/>
              <a:t> a Social Studies SBA</a:t>
            </a:r>
          </a:p>
        </p:txBody>
      </p:sp>
      <p:sp>
        <p:nvSpPr>
          <p:cNvPr id="29" name="Graphic 10">
            <a:extLst>
              <a:ext uri="{FF2B5EF4-FFF2-40B4-BE49-F238E27FC236}">
                <a16:creationId xmlns:a16="http://schemas.microsoft.com/office/drawing/2014/main" xmlns="" id="{E3020543-B24B-4EC4-8FFC-8DD88EEA91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31" name="Straight Connector 30">
            <a:extLst>
              <a:ext uri="{FF2B5EF4-FFF2-40B4-BE49-F238E27FC236}">
                <a16:creationId xmlns:a16="http://schemas.microsoft.com/office/drawing/2014/main" xmlns="" id="{C49DA8F6-BCC1-4447-B54C-57856834B9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314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C40DF3-AE8A-4933-8D15-4A05B785AF05}"/>
              </a:ext>
            </a:extLst>
          </p:cNvPr>
          <p:cNvSpPr>
            <a:spLocks noGrp="1"/>
          </p:cNvSpPr>
          <p:nvPr>
            <p:ph type="title"/>
          </p:nvPr>
        </p:nvSpPr>
        <p:spPr>
          <a:xfrm>
            <a:off x="944218" y="2617994"/>
            <a:ext cx="10515600" cy="1325563"/>
          </a:xfrm>
        </p:spPr>
        <p:txBody>
          <a:bodyPr/>
          <a:lstStyle/>
          <a:p>
            <a:r>
              <a:rPr lang="en-JM" dirty="0">
                <a:hlinkClick r:id="rId2"/>
              </a:rPr>
              <a:t>What are the aims of the syllabus that guide the English SBA?</a:t>
            </a:r>
            <a:endParaRPr lang="en-JM" dirty="0"/>
          </a:p>
        </p:txBody>
      </p:sp>
    </p:spTree>
    <p:extLst>
      <p:ext uri="{BB962C8B-B14F-4D97-AF65-F5344CB8AC3E}">
        <p14:creationId xmlns:p14="http://schemas.microsoft.com/office/powerpoint/2010/main" val="376420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3">
            <a:extLst>
              <a:ext uri="{FF2B5EF4-FFF2-40B4-BE49-F238E27FC236}">
                <a16:creationId xmlns:a16="http://schemas.microsoft.com/office/drawing/2014/main" xmlns="" id="{2659FDB4-FCBE-4A89-B46D-43D4FA5446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D8DE1315-15FA-48C8-94A9-235D2D3BEEE2}"/>
              </a:ext>
            </a:extLst>
          </p:cNvPr>
          <p:cNvSpPr>
            <a:spLocks noGrp="1"/>
          </p:cNvSpPr>
          <p:nvPr>
            <p:ph type="title"/>
          </p:nvPr>
        </p:nvSpPr>
        <p:spPr>
          <a:xfrm>
            <a:off x="1256522" y="591829"/>
            <a:ext cx="3939688" cy="5583126"/>
          </a:xfrm>
        </p:spPr>
        <p:txBody>
          <a:bodyPr>
            <a:normAutofit/>
          </a:bodyPr>
          <a:lstStyle/>
          <a:p>
            <a:r>
              <a:rPr lang="en-JM" sz="6100" dirty="0"/>
              <a:t>Graded parts of the SBA (and mark scheme):</a:t>
            </a:r>
          </a:p>
        </p:txBody>
      </p:sp>
      <p:cxnSp>
        <p:nvCxnSpPr>
          <p:cNvPr id="35" name="Straight Connector 25">
            <a:extLst>
              <a:ext uri="{FF2B5EF4-FFF2-40B4-BE49-F238E27FC236}">
                <a16:creationId xmlns:a16="http://schemas.microsoft.com/office/drawing/2014/main" xmlns="" id="{C8F51B3F-8331-4E4A-AE96-D47B1006EEA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36" name="Graphic 12">
            <a:extLst>
              <a:ext uri="{FF2B5EF4-FFF2-40B4-BE49-F238E27FC236}">
                <a16:creationId xmlns:a16="http://schemas.microsoft.com/office/drawing/2014/main" xmlns="" id="{58BDB0EE-D238-415B-9ED8-62AA6AB2AA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3111"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4"/>
          </a:solidFill>
          <a:ln w="603" cap="flat">
            <a:noFill/>
            <a:prstDash val="solid"/>
            <a:miter/>
          </a:ln>
        </p:spPr>
        <p:txBody>
          <a:bodyPr rtlCol="0" anchor="ctr"/>
          <a:lstStyle/>
          <a:p>
            <a:endParaRPr lang="en-US"/>
          </a:p>
        </p:txBody>
      </p:sp>
      <p:sp>
        <p:nvSpPr>
          <p:cNvPr id="37" name="Graphic 11">
            <a:extLst>
              <a:ext uri="{FF2B5EF4-FFF2-40B4-BE49-F238E27FC236}">
                <a16:creationId xmlns:a16="http://schemas.microsoft.com/office/drawing/2014/main" xmlns="" id="{C5B55FC3-961D-4325-82F1-DE92B0D04E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791891"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solidFill>
          <a:ln w="422" cap="flat">
            <a:noFill/>
            <a:prstDash val="solid"/>
            <a:miter/>
          </a:ln>
        </p:spPr>
        <p:txBody>
          <a:bodyPr rtlCol="0" anchor="ctr"/>
          <a:lstStyle/>
          <a:p>
            <a:endParaRPr lang="en-US"/>
          </a:p>
        </p:txBody>
      </p:sp>
      <p:sp>
        <p:nvSpPr>
          <p:cNvPr id="38" name="Graphic 13">
            <a:extLst>
              <a:ext uri="{FF2B5EF4-FFF2-40B4-BE49-F238E27FC236}">
                <a16:creationId xmlns:a16="http://schemas.microsoft.com/office/drawing/2014/main" xmlns="" id="{4C8AB332-D09E-4F28-943C-DABDD4716A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17571"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4"/>
          </a:solidFill>
          <a:ln w="610" cap="flat">
            <a:noFill/>
            <a:prstDash val="solid"/>
            <a:miter/>
          </a:ln>
        </p:spPr>
        <p:txBody>
          <a:bodyPr rtlCol="0" anchor="ctr"/>
          <a:lstStyle/>
          <a:p>
            <a:endParaRPr lang="en-US"/>
          </a:p>
        </p:txBody>
      </p:sp>
      <p:graphicFrame>
        <p:nvGraphicFramePr>
          <p:cNvPr id="39" name="Content Placeholder 2">
            <a:extLst>
              <a:ext uri="{FF2B5EF4-FFF2-40B4-BE49-F238E27FC236}">
                <a16:creationId xmlns:a16="http://schemas.microsoft.com/office/drawing/2014/main" xmlns="" id="{D9BFFD97-DAAA-44F3-B236-FD98BDCE5553}"/>
              </a:ext>
            </a:extLst>
          </p:cNvPr>
          <p:cNvGraphicFramePr>
            <a:graphicFrameLocks noGrp="1"/>
          </p:cNvGraphicFramePr>
          <p:nvPr>
            <p:ph idx="1"/>
            <p:extLst>
              <p:ext uri="{D42A27DB-BD31-4B8C-83A1-F6EECF244321}">
                <p14:modId xmlns:p14="http://schemas.microsoft.com/office/powerpoint/2010/main" val="3777725226"/>
              </p:ext>
            </p:extLst>
          </p:nvPr>
        </p:nvGraphicFramePr>
        <p:xfrm>
          <a:off x="5492710" y="671805"/>
          <a:ext cx="5861090" cy="5503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tar: 8 Points 3">
            <a:extLst>
              <a:ext uri="{FF2B5EF4-FFF2-40B4-BE49-F238E27FC236}">
                <a16:creationId xmlns:a16="http://schemas.microsoft.com/office/drawing/2014/main" xmlns="" id="{CD2B6546-DAFC-4F47-AE29-BF0A81A67776}"/>
              </a:ext>
            </a:extLst>
          </p:cNvPr>
          <p:cNvSpPr/>
          <p:nvPr/>
        </p:nvSpPr>
        <p:spPr>
          <a:xfrm>
            <a:off x="4121430" y="356812"/>
            <a:ext cx="2346560" cy="1949065"/>
          </a:xfrm>
          <a:prstGeom prst="star8">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JM" sz="2400" dirty="0"/>
              <a:t>Total - 45 marks</a:t>
            </a:r>
          </a:p>
        </p:txBody>
      </p:sp>
      <p:sp>
        <p:nvSpPr>
          <p:cNvPr id="3" name="Callout: Down Arrow 2">
            <a:extLst>
              <a:ext uri="{FF2B5EF4-FFF2-40B4-BE49-F238E27FC236}">
                <a16:creationId xmlns:a16="http://schemas.microsoft.com/office/drawing/2014/main" xmlns="" id="{E71C463D-4543-490F-9326-8D0A9C7E4269}"/>
              </a:ext>
            </a:extLst>
          </p:cNvPr>
          <p:cNvSpPr/>
          <p:nvPr/>
        </p:nvSpPr>
        <p:spPr>
          <a:xfrm>
            <a:off x="8664494" y="563993"/>
            <a:ext cx="1496837" cy="605400"/>
          </a:xfrm>
          <a:prstGeom prst="downArrowCallou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JM" dirty="0"/>
              <a:t>Individual</a:t>
            </a:r>
          </a:p>
        </p:txBody>
      </p:sp>
      <p:sp>
        <p:nvSpPr>
          <p:cNvPr id="11" name="Callout: Down Arrow 10">
            <a:extLst>
              <a:ext uri="{FF2B5EF4-FFF2-40B4-BE49-F238E27FC236}">
                <a16:creationId xmlns:a16="http://schemas.microsoft.com/office/drawing/2014/main" xmlns="" id="{3F3E76FE-4628-4A33-963F-909C1D4776CA}"/>
              </a:ext>
            </a:extLst>
          </p:cNvPr>
          <p:cNvSpPr/>
          <p:nvPr/>
        </p:nvSpPr>
        <p:spPr>
          <a:xfrm>
            <a:off x="6723026" y="609562"/>
            <a:ext cx="1338092" cy="726706"/>
          </a:xfrm>
          <a:prstGeom prst="downArrowCallou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JM" dirty="0"/>
              <a:t>Individual</a:t>
            </a:r>
          </a:p>
        </p:txBody>
      </p:sp>
      <p:sp>
        <p:nvSpPr>
          <p:cNvPr id="6" name="Arrow: Right 5">
            <a:extLst>
              <a:ext uri="{FF2B5EF4-FFF2-40B4-BE49-F238E27FC236}">
                <a16:creationId xmlns:a16="http://schemas.microsoft.com/office/drawing/2014/main" xmlns="" id="{2A6DFFBB-E06D-491C-9D46-20D0D85007C0}"/>
              </a:ext>
            </a:extLst>
          </p:cNvPr>
          <p:cNvSpPr/>
          <p:nvPr/>
        </p:nvSpPr>
        <p:spPr>
          <a:xfrm>
            <a:off x="4654510" y="2977682"/>
            <a:ext cx="1441489" cy="59634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JM" dirty="0"/>
              <a:t>Individual</a:t>
            </a:r>
          </a:p>
        </p:txBody>
      </p:sp>
      <p:sp>
        <p:nvSpPr>
          <p:cNvPr id="7" name="Arrow: Right 6">
            <a:extLst>
              <a:ext uri="{FF2B5EF4-FFF2-40B4-BE49-F238E27FC236}">
                <a16:creationId xmlns:a16="http://schemas.microsoft.com/office/drawing/2014/main" xmlns="" id="{CD55100B-A7F1-4313-9981-8BC5CADA8F6E}"/>
              </a:ext>
            </a:extLst>
          </p:cNvPr>
          <p:cNvSpPr/>
          <p:nvPr/>
        </p:nvSpPr>
        <p:spPr>
          <a:xfrm>
            <a:off x="5468974" y="5141565"/>
            <a:ext cx="1441489" cy="596348"/>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JM" dirty="0"/>
              <a:t>Group</a:t>
            </a:r>
          </a:p>
        </p:txBody>
      </p:sp>
      <p:sp>
        <p:nvSpPr>
          <p:cNvPr id="8" name="Callout: Up Arrow 7">
            <a:extLst>
              <a:ext uri="{FF2B5EF4-FFF2-40B4-BE49-F238E27FC236}">
                <a16:creationId xmlns:a16="http://schemas.microsoft.com/office/drawing/2014/main" xmlns="" id="{42AF39E4-5C9B-4F23-B1E5-B19EA936EB7E}"/>
              </a:ext>
            </a:extLst>
          </p:cNvPr>
          <p:cNvSpPr/>
          <p:nvPr/>
        </p:nvSpPr>
        <p:spPr>
          <a:xfrm>
            <a:off x="8740921" y="5787845"/>
            <a:ext cx="1496837" cy="485755"/>
          </a:xfrm>
          <a:prstGeom prst="upArrow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JM" dirty="0"/>
              <a:t>Group</a:t>
            </a:r>
          </a:p>
        </p:txBody>
      </p:sp>
      <p:sp>
        <p:nvSpPr>
          <p:cNvPr id="9" name="Callout: Left Arrow 8">
            <a:extLst>
              <a:ext uri="{FF2B5EF4-FFF2-40B4-BE49-F238E27FC236}">
                <a16:creationId xmlns:a16="http://schemas.microsoft.com/office/drawing/2014/main" xmlns="" id="{98C5C0A5-E006-43CE-A3B3-F06AFCACE2D2}"/>
              </a:ext>
            </a:extLst>
          </p:cNvPr>
          <p:cNvSpPr/>
          <p:nvPr/>
        </p:nvSpPr>
        <p:spPr>
          <a:xfrm>
            <a:off x="10441540" y="3283970"/>
            <a:ext cx="1441489" cy="984718"/>
          </a:xfrm>
          <a:prstGeom prst="leftArrowCallou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JM" dirty="0"/>
              <a:t>Group</a:t>
            </a:r>
          </a:p>
        </p:txBody>
      </p:sp>
    </p:spTree>
    <p:extLst>
      <p:ext uri="{BB962C8B-B14F-4D97-AF65-F5344CB8AC3E}">
        <p14:creationId xmlns:p14="http://schemas.microsoft.com/office/powerpoint/2010/main" val="2811664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23">
            <a:extLst>
              <a:ext uri="{FF2B5EF4-FFF2-40B4-BE49-F238E27FC236}">
                <a16:creationId xmlns:a16="http://schemas.microsoft.com/office/drawing/2014/main" xmlns="" id="{383F4F3A-DF89-453C-A499-8C259F6A2F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xmlns="" id="{619BB7F6-A956-4363-9C3C-6B410F562266}"/>
              </a:ext>
            </a:extLst>
          </p:cNvPr>
          <p:cNvSpPr>
            <a:spLocks noGrp="1"/>
          </p:cNvSpPr>
          <p:nvPr>
            <p:ph type="title"/>
          </p:nvPr>
        </p:nvSpPr>
        <p:spPr>
          <a:xfrm>
            <a:off x="479394" y="1062487"/>
            <a:ext cx="3939688" cy="5583126"/>
          </a:xfrm>
        </p:spPr>
        <p:txBody>
          <a:bodyPr>
            <a:normAutofit/>
          </a:bodyPr>
          <a:lstStyle/>
          <a:p>
            <a:pPr algn="r"/>
            <a:r>
              <a:rPr lang="en-JM" sz="6100">
                <a:solidFill>
                  <a:schemeClr val="bg1"/>
                </a:solidFill>
              </a:rPr>
              <a:t>Parts of the SBA to include in your portfolio:</a:t>
            </a:r>
          </a:p>
        </p:txBody>
      </p:sp>
      <p:sp>
        <p:nvSpPr>
          <p:cNvPr id="40" name="Graphic 12">
            <a:extLst>
              <a:ext uri="{FF2B5EF4-FFF2-40B4-BE49-F238E27FC236}">
                <a16:creationId xmlns:a16="http://schemas.microsoft.com/office/drawing/2014/main" xmlns="" id="{58BDB0EE-D238-415B-9ED8-62AA6AB2AA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3111" y="696037"/>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a:p>
        </p:txBody>
      </p:sp>
      <p:sp>
        <p:nvSpPr>
          <p:cNvPr id="28" name="Graphic 11">
            <a:extLst>
              <a:ext uri="{FF2B5EF4-FFF2-40B4-BE49-F238E27FC236}">
                <a16:creationId xmlns:a16="http://schemas.microsoft.com/office/drawing/2014/main" xmlns="" id="{C5B55FC3-961D-4325-82F1-DE92B0D04E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791891" y="925332"/>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cxnSp>
        <p:nvCxnSpPr>
          <p:cNvPr id="30" name="Straight Connector 29">
            <a:extLst>
              <a:ext uri="{FF2B5EF4-FFF2-40B4-BE49-F238E27FC236}">
                <a16:creationId xmlns:a16="http://schemas.microsoft.com/office/drawing/2014/main" xmlns="" id="{C8F51B3F-8331-4E4A-AE96-D47B1006EEA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28053" y="1132114"/>
            <a:ext cx="0" cy="5717573"/>
          </a:xfrm>
          <a:prstGeom prst="line">
            <a:avLst/>
          </a:prstGeom>
          <a:ln w="25400" cap="sq">
            <a:solidFill>
              <a:schemeClr val="lt1">
                <a:hueOff val="0"/>
                <a:satOff val="0"/>
                <a:lumOff val="0"/>
              </a:schemeClr>
            </a:solidFill>
            <a:bevel/>
          </a:ln>
        </p:spPr>
        <p:style>
          <a:lnRef idx="1">
            <a:schemeClr val="accent1"/>
          </a:lnRef>
          <a:fillRef idx="0">
            <a:schemeClr val="accent1"/>
          </a:fillRef>
          <a:effectRef idx="0">
            <a:schemeClr val="accent1"/>
          </a:effectRef>
          <a:fontRef idx="minor">
            <a:schemeClr val="tx1"/>
          </a:fontRef>
        </p:style>
      </p:cxnSp>
      <p:sp>
        <p:nvSpPr>
          <p:cNvPr id="32" name="Graphic 13">
            <a:extLst>
              <a:ext uri="{FF2B5EF4-FFF2-40B4-BE49-F238E27FC236}">
                <a16:creationId xmlns:a16="http://schemas.microsoft.com/office/drawing/2014/main" xmlns="" id="{4C8AB332-D09E-4F28-943C-DABDD4716A3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17571" y="144047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a:p>
        </p:txBody>
      </p:sp>
      <p:graphicFrame>
        <p:nvGraphicFramePr>
          <p:cNvPr id="41" name="Content Placeholder 2">
            <a:extLst>
              <a:ext uri="{FF2B5EF4-FFF2-40B4-BE49-F238E27FC236}">
                <a16:creationId xmlns:a16="http://schemas.microsoft.com/office/drawing/2014/main" xmlns="" id="{EA0EE718-2E67-44CB-802F-84427CF7967A}"/>
              </a:ext>
            </a:extLst>
          </p:cNvPr>
          <p:cNvGraphicFramePr>
            <a:graphicFrameLocks noGrp="1"/>
          </p:cNvGraphicFramePr>
          <p:nvPr>
            <p:ph idx="1"/>
            <p:extLst>
              <p:ext uri="{D42A27DB-BD31-4B8C-83A1-F6EECF244321}">
                <p14:modId xmlns:p14="http://schemas.microsoft.com/office/powerpoint/2010/main" val="341437782"/>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Oval 26">
            <a:extLst>
              <a:ext uri="{FF2B5EF4-FFF2-40B4-BE49-F238E27FC236}">
                <a16:creationId xmlns:a16="http://schemas.microsoft.com/office/drawing/2014/main" xmlns="" id="{546CE07B-6828-4BC2-B329-3AD12116B993}"/>
              </a:ext>
            </a:extLst>
          </p:cNvPr>
          <p:cNvSpPr/>
          <p:nvPr/>
        </p:nvSpPr>
        <p:spPr>
          <a:xfrm>
            <a:off x="9738686" y="4106856"/>
            <a:ext cx="1098000" cy="1098000"/>
          </a:xfrm>
          <a:prstGeom prst="ellipse">
            <a:avLst/>
          </a:prstGeom>
          <a:solidFill>
            <a:schemeClr val="bg2">
              <a:lumMod val="75000"/>
            </a:schemeClr>
          </a:solidFill>
        </p:spPr>
        <p:style>
          <a:lnRef idx="0">
            <a:schemeClr val="lt1">
              <a:alpha val="0"/>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p:style>
      </p:sp>
      <p:pic>
        <p:nvPicPr>
          <p:cNvPr id="43" name="Picture 42" descr="A close up of a logo&#10;&#10;Description automatically generated">
            <a:extLst>
              <a:ext uri="{FF2B5EF4-FFF2-40B4-BE49-F238E27FC236}">
                <a16:creationId xmlns:a16="http://schemas.microsoft.com/office/drawing/2014/main" xmlns="" id="{E7E71F71-95BA-4A73-945D-14AA99749C84}"/>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xmlns="" r:id="rId8"/>
              </a:ext>
            </a:extLst>
          </a:blip>
          <a:stretch>
            <a:fillRect/>
          </a:stretch>
        </p:blipFill>
        <p:spPr>
          <a:xfrm>
            <a:off x="10084905" y="4459387"/>
            <a:ext cx="871514" cy="556259"/>
          </a:xfrm>
          <a:prstGeom prst="rect">
            <a:avLst/>
          </a:prstGeom>
        </p:spPr>
      </p:pic>
      <p:pic>
        <p:nvPicPr>
          <p:cNvPr id="7" name="Picture 6" descr="A screen shot of an open computer sitting on top of a table&#10;&#10;Description automatically generated">
            <a:extLst>
              <a:ext uri="{FF2B5EF4-FFF2-40B4-BE49-F238E27FC236}">
                <a16:creationId xmlns:a16="http://schemas.microsoft.com/office/drawing/2014/main" xmlns="" id="{3296EE7E-E412-433F-BA29-AE8D477FFD27}"/>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xmlns="" r:id="rId10"/>
              </a:ext>
            </a:extLst>
          </a:blip>
          <a:stretch>
            <a:fillRect/>
          </a:stretch>
        </p:blipFill>
        <p:spPr>
          <a:xfrm>
            <a:off x="9456107" y="4379775"/>
            <a:ext cx="1039570" cy="735496"/>
          </a:xfrm>
          <a:prstGeom prst="rect">
            <a:avLst/>
          </a:prstGeom>
        </p:spPr>
      </p:pic>
    </p:spTree>
    <p:extLst>
      <p:ext uri="{BB962C8B-B14F-4D97-AF65-F5344CB8AC3E}">
        <p14:creationId xmlns:p14="http://schemas.microsoft.com/office/powerpoint/2010/main" val="1342215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xmlns="" id="{D1B787A8-0D67-4B7E-9B48-86BD906AB6B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xmlns="" id="{0671A8AE-40A1-4631-A6B8-581AFF065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logo&#10;&#10;Description automatically generated">
            <a:extLst>
              <a:ext uri="{FF2B5EF4-FFF2-40B4-BE49-F238E27FC236}">
                <a16:creationId xmlns:a16="http://schemas.microsoft.com/office/drawing/2014/main" xmlns="" id="{63A339DE-C221-49A1-9DDA-125BA48E61B5}"/>
              </a:ext>
            </a:extLst>
          </p:cNvPr>
          <p:cNvPicPr>
            <a:picLocks noChangeAspect="1"/>
          </p:cNvPicPr>
          <p:nvPr/>
        </p:nvPicPr>
        <p:blipFill rotWithShape="1">
          <a:blip r:embed="rId2"/>
          <a:srcRect t="14681" r="9091" b="8711"/>
          <a:stretch/>
        </p:blipFill>
        <p:spPr>
          <a:xfrm>
            <a:off x="20" y="10"/>
            <a:ext cx="12191980" cy="6857990"/>
          </a:xfrm>
          <a:prstGeom prst="rect">
            <a:avLst/>
          </a:prstGeom>
        </p:spPr>
      </p:pic>
      <p:sp>
        <p:nvSpPr>
          <p:cNvPr id="16" name="Rectangle 15">
            <a:extLst>
              <a:ext uri="{FF2B5EF4-FFF2-40B4-BE49-F238E27FC236}">
                <a16:creationId xmlns:a16="http://schemas.microsoft.com/office/drawing/2014/main" xmlns="" id="{A44CD100-6267-4E62-AA64-2182A3A6A1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 y="0"/>
            <a:ext cx="9339206" cy="6858000"/>
          </a:xfrm>
          <a:prstGeom prst="rect">
            <a:avLst/>
          </a:prstGeom>
          <a:gradFill>
            <a:gsLst>
              <a:gs pos="58000">
                <a:schemeClr val="bg1">
                  <a:alpha val="30000"/>
                </a:schemeClr>
              </a:gs>
              <a:gs pos="33000">
                <a:schemeClr val="bg1">
                  <a:alpha val="20000"/>
                </a:schemeClr>
              </a:gs>
              <a:gs pos="0">
                <a:schemeClr val="bg1">
                  <a:alpha val="0"/>
                </a:schemeClr>
              </a:gs>
              <a:gs pos="100000">
                <a:schemeClr val="bg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xmlns="" id="{49E5F5BF-CFA7-4B28-A1BF-FCF8B98A098F}"/>
              </a:ext>
            </a:extLst>
          </p:cNvPr>
          <p:cNvSpPr>
            <a:spLocks noGrp="1"/>
          </p:cNvSpPr>
          <p:nvPr>
            <p:ph type="title"/>
          </p:nvPr>
        </p:nvSpPr>
        <p:spPr>
          <a:xfrm>
            <a:off x="477981" y="1122362"/>
            <a:ext cx="4023360" cy="2802219"/>
          </a:xfrm>
        </p:spPr>
        <p:txBody>
          <a:bodyPr vert="horz" lIns="91440" tIns="45720" rIns="91440" bIns="45720" rtlCol="0" anchor="b">
            <a:normAutofit/>
          </a:bodyPr>
          <a:lstStyle/>
          <a:p>
            <a:r>
              <a:rPr lang="en-US" sz="3800" b="1" i="0" kern="1200" cap="all" baseline="0">
                <a:solidFill>
                  <a:schemeClr val="tx1"/>
                </a:solidFill>
                <a:latin typeface="+mj-lt"/>
                <a:ea typeface="+mj-ea"/>
                <a:cs typeface="+mj-cs"/>
              </a:rPr>
              <a:t>The plan of investigation</a:t>
            </a:r>
          </a:p>
        </p:txBody>
      </p:sp>
    </p:spTree>
    <p:extLst>
      <p:ext uri="{BB962C8B-B14F-4D97-AF65-F5344CB8AC3E}">
        <p14:creationId xmlns:p14="http://schemas.microsoft.com/office/powerpoint/2010/main" val="255885174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GradientVTI">
  <a:themeElements>
    <a:clrScheme name="Custom 1">
      <a:dk1>
        <a:srgbClr val="4F141B"/>
      </a:dk1>
      <a:lt1>
        <a:sysClr val="window" lastClr="FFFFFF"/>
      </a:lt1>
      <a:dk2>
        <a:srgbClr val="771E28"/>
      </a:dk2>
      <a:lt2>
        <a:srgbClr val="F6DEE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docProps/app.xml><?xml version="1.0" encoding="utf-8"?>
<Properties xmlns="http://schemas.openxmlformats.org/officeDocument/2006/extended-properties" xmlns:vt="http://schemas.openxmlformats.org/officeDocument/2006/docPropsVTypes">
  <TotalTime>168</TotalTime>
  <Words>674</Words>
  <Application>Microsoft Office PowerPoint</Application>
  <PresentationFormat>Widescreen</PresentationFormat>
  <Paragraphs>101</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Univers</vt:lpstr>
      <vt:lpstr>Wingdings</vt:lpstr>
      <vt:lpstr>GradientVTI</vt:lpstr>
      <vt:lpstr>CSEc English A SBA </vt:lpstr>
      <vt:lpstr>General Objectives:</vt:lpstr>
      <vt:lpstr>Specific Objectives:</vt:lpstr>
      <vt:lpstr>What is the English SBA?</vt:lpstr>
      <vt:lpstr>What the English SBA is NOT</vt:lpstr>
      <vt:lpstr>What are the aims of the syllabus that guide the English SBA?</vt:lpstr>
      <vt:lpstr>Graded parts of the SBA (and mark scheme):</vt:lpstr>
      <vt:lpstr>Parts of the SBA to include in your portfolio:</vt:lpstr>
      <vt:lpstr>The plan of investigation</vt:lpstr>
      <vt:lpstr>What is a Plan of Investigation?</vt:lpstr>
      <vt:lpstr>Why write a Plan of Investigation?</vt:lpstr>
      <vt:lpstr>How do you write a POI?</vt:lpstr>
      <vt:lpstr>The Plan of Investigation</vt:lpstr>
      <vt:lpstr>Mark Scheme/Rubric for Plan of Investigation</vt:lpstr>
      <vt:lpstr>Your POI should answer the following questions:</vt:lpstr>
      <vt:lpstr>Sample of a Plan of Investigation</vt:lpstr>
      <vt:lpstr>PowerPoint Presentation</vt:lpstr>
      <vt:lpstr>PowerPoint Presentation</vt:lpstr>
      <vt:lpstr>Sample POI</vt:lpstr>
      <vt:lpstr>Individual 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CSEc English A SBA</dc:title>
  <dc:creator>Highgate Baptist</dc:creator>
  <cp:lastModifiedBy>user</cp:lastModifiedBy>
  <cp:revision>2</cp:revision>
  <dcterms:created xsi:type="dcterms:W3CDTF">2020-06-17T14:06:13Z</dcterms:created>
  <dcterms:modified xsi:type="dcterms:W3CDTF">2020-09-15T16:29:34Z</dcterms:modified>
</cp:coreProperties>
</file>