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175336-04FD-4E4C-8131-346C5B6A596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15B335-6992-4A6F-9544-D30499DC076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wJIZZh7Us" TargetMode="External"/><Relationship Id="rId2" Type="http://schemas.openxmlformats.org/officeDocument/2006/relationships/hyperlink" Target="https://blog.edmentum.com/6-tips-help-students-master-time-management-online-cours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51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Management Tips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4038600" cy="23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3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Video</a:t>
            </a:r>
            <a:endParaRPr lang="en-US" dirty="0"/>
          </a:p>
        </p:txBody>
      </p:sp>
      <p:pic>
        <p:nvPicPr>
          <p:cNvPr id="4" name="videoplayback (8)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538" y="1527175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4919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blog.edmentum.com/6-tips-help-students-master-time-management-online-courses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https://www.youtube.com/watch?v=TvwJIZZh7Us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74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</TotalTime>
  <Words>12</Words>
  <Application>Microsoft Office PowerPoint</Application>
  <PresentationFormat>On-screen Show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Civic</vt:lpstr>
      <vt:lpstr>Time Management Tips</vt:lpstr>
      <vt:lpstr>Short Video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Tanice</dc:creator>
  <cp:lastModifiedBy>Tanice</cp:lastModifiedBy>
  <cp:revision>9</cp:revision>
  <dcterms:created xsi:type="dcterms:W3CDTF">2020-04-08T18:00:34Z</dcterms:created>
  <dcterms:modified xsi:type="dcterms:W3CDTF">2020-04-08T18:56:22Z</dcterms:modified>
</cp:coreProperties>
</file>